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8" r:id="rId73"/>
    <p:sldId id="329" r:id="rId74"/>
    <p:sldId id="330" r:id="rId75"/>
    <p:sldId id="327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10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8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0" Type="http://schemas.openxmlformats.org/officeDocument/2006/relationships/commentAuthors" Target="commentAuthors.xml"/><Relationship Id="rId8" Type="http://schemas.openxmlformats.org/officeDocument/2006/relationships/slide" Target="slides/slide6.xml"/><Relationship Id="rId79" Type="http://schemas.openxmlformats.org/officeDocument/2006/relationships/tableStyles" Target="tableStyles.xml"/><Relationship Id="rId78" Type="http://schemas.openxmlformats.org/officeDocument/2006/relationships/viewProps" Target="viewProps.xml"/><Relationship Id="rId77" Type="http://schemas.openxmlformats.org/officeDocument/2006/relationships/presProps" Target="presProps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biblia.deon.pl/otworz.php?skrot=J 21" TargetMode="Externa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biblia.deon.pl/rozdzial.php?id=339#P4" TargetMode="Externa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8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9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2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3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5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7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Symbol zastępczy zawartości 12" descr="Tajemnice+Chwalebne"/>
          <p:cNvPicPr>
            <a:picLocks noChangeAspect="1"/>
          </p:cNvPicPr>
          <p:nvPr>
            <p:ph idx="1"/>
          </p:nvPr>
        </p:nvPicPr>
        <p:blipFill>
          <a:blip r:embed="rId1"/>
          <a:srcRect l="-3178" r="5210" b="6947"/>
          <a:stretch>
            <a:fillRect/>
          </a:stretch>
        </p:blipFill>
        <p:spPr>
          <a:xfrm>
            <a:off x="-421640" y="0"/>
            <a:ext cx="11631930" cy="6863715"/>
          </a:xfrm>
          <a:prstGeom prst="rect">
            <a:avLst/>
          </a:prstGeom>
        </p:spPr>
      </p:pic>
      <p:grpSp>
        <p:nvGrpSpPr>
          <p:cNvPr id="7" name="Grupa 6"/>
          <p:cNvGrpSpPr/>
          <p:nvPr/>
        </p:nvGrpSpPr>
        <p:grpSpPr>
          <a:xfrm>
            <a:off x="654685" y="1241425"/>
            <a:ext cx="2049780" cy="2590165"/>
            <a:chOff x="1721" y="1760"/>
            <a:chExt cx="3348" cy="4079"/>
          </a:xfrm>
        </p:grpSpPr>
        <p:sp>
          <p:nvSpPr>
            <p:cNvPr id="2" name="Prostokąt 1"/>
            <p:cNvSpPr/>
            <p:nvPr/>
          </p:nvSpPr>
          <p:spPr>
            <a:xfrm>
              <a:off x="1724" y="1760"/>
              <a:ext cx="3328" cy="3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  <p:sp>
          <p:nvSpPr>
            <p:cNvPr id="3" name="Prostokąt 2"/>
            <p:cNvSpPr/>
            <p:nvPr/>
          </p:nvSpPr>
          <p:spPr>
            <a:xfrm>
              <a:off x="1721" y="5490"/>
              <a:ext cx="3332" cy="3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  <p:sp>
          <p:nvSpPr>
            <p:cNvPr id="5" name="Prostokąt 4"/>
            <p:cNvSpPr/>
            <p:nvPr/>
          </p:nvSpPr>
          <p:spPr>
            <a:xfrm rot="5400000">
              <a:off x="-148" y="3634"/>
              <a:ext cx="4076" cy="3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  <p:sp>
          <p:nvSpPr>
            <p:cNvPr id="6" name="Prostokąt 5"/>
            <p:cNvSpPr/>
            <p:nvPr/>
          </p:nvSpPr>
          <p:spPr>
            <a:xfrm rot="5400000">
              <a:off x="2850" y="3620"/>
              <a:ext cx="4076" cy="3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cxnSp>
        <p:nvCxnSpPr>
          <p:cNvPr id="8" name="Łącznik prosty 7"/>
          <p:cNvCxnSpPr/>
          <p:nvPr/>
        </p:nvCxnSpPr>
        <p:spPr>
          <a:xfrm flipV="1">
            <a:off x="2581275" y="1971890"/>
            <a:ext cx="4251325" cy="9525"/>
          </a:xfrm>
          <a:prstGeom prst="line">
            <a:avLst/>
          </a:prstGeom>
          <a:ln w="127000">
            <a:solidFill>
              <a:srgbClr val="F6FC14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9" name="Grupa 8"/>
          <p:cNvGrpSpPr/>
          <p:nvPr/>
        </p:nvGrpSpPr>
        <p:grpSpPr>
          <a:xfrm>
            <a:off x="2551430" y="495300"/>
            <a:ext cx="7024370" cy="748665"/>
            <a:chOff x="4600" y="-1743"/>
            <a:chExt cx="11062" cy="1179"/>
          </a:xfrm>
        </p:grpSpPr>
        <p:sp>
          <p:nvSpPr>
            <p:cNvPr id="16" name="Prostokąt 15"/>
            <p:cNvSpPr/>
            <p:nvPr/>
          </p:nvSpPr>
          <p:spPr>
            <a:xfrm>
              <a:off x="4600" y="-1563"/>
              <a:ext cx="10495" cy="91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826" y="-1743"/>
              <a:ext cx="10836" cy="11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pl-PL" altLang="en-US" sz="4000" spc="300">
                  <a:solidFill>
                    <a:schemeClr val="tx1"/>
                  </a:solidFill>
                  <a:uFillTx/>
                  <a:latin typeface="Segoe UI Black" panose="020B0A02040204020203" charset="0"/>
                  <a:cs typeface="Segoe UI Black" panose="020B0A02040204020203" charset="0"/>
                </a:rPr>
                <a:t>Tajemnice Chwalebne</a:t>
              </a:r>
              <a:endParaRPr lang="pl-PL" altLang="en-US" sz="4000" spc="300">
                <a:solidFill>
                  <a:schemeClr val="tx1"/>
                </a:solidFill>
                <a:uFillTx/>
                <a:latin typeface="Segoe UI Black" panose="020B0A02040204020203" charset="0"/>
                <a:cs typeface="Segoe UI Black" panose="020B0A02040204020203" charset="0"/>
              </a:endParaRPr>
            </a:p>
          </p:txBody>
        </p:sp>
      </p:grpSp>
      <p:sp>
        <p:nvSpPr>
          <p:cNvPr id="11" name="Prostokąt 10"/>
          <p:cNvSpPr/>
          <p:nvPr/>
        </p:nvSpPr>
        <p:spPr>
          <a:xfrm>
            <a:off x="11209020" y="-5080"/>
            <a:ext cx="980440" cy="6997700"/>
          </a:xfrm>
          <a:prstGeom prst="rect">
            <a:avLst/>
          </a:prstGeom>
          <a:gradFill>
            <a:gsLst>
              <a:gs pos="73000">
                <a:srgbClr val="FFD700">
                  <a:lumMod val="67000"/>
                  <a:lumOff val="33000"/>
                </a:srgbClr>
              </a:gs>
              <a:gs pos="0">
                <a:schemeClr val="bg1"/>
              </a:gs>
              <a:gs pos="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-81280"/>
            <a:ext cx="876300" cy="6085205"/>
          </a:xfrm>
          <a:prstGeom prst="rect">
            <a:avLst/>
          </a:prstGeom>
          <a:noFill/>
        </p:spPr>
      </p:pic>
      <p:sp>
        <p:nvSpPr>
          <p:cNvPr id="23" name="Pole tekstowe 22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214</a:t>
            </a:r>
            <a:endParaRPr lang="pl-PL" altLang="en-US" sz="32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27" name="Symbol zastępczy zawartości 26" descr="Paaske-Rzym"/>
          <p:cNvPicPr>
            <a:picLocks noChangeAspect="1"/>
          </p:cNvPicPr>
          <p:nvPr>
            <p:ph idx="1"/>
          </p:nvPr>
        </p:nvPicPr>
        <p:blipFill>
          <a:blip r:embed="rId1"/>
          <a:srcRect l="3706" r="9922"/>
          <a:stretch>
            <a:fillRect/>
          </a:stretch>
        </p:blipFill>
        <p:spPr>
          <a:xfrm>
            <a:off x="3453130" y="-80010"/>
            <a:ext cx="8814435" cy="6960235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288665" cy="7022465"/>
            <a:chOff x="396" y="-125"/>
            <a:chExt cx="5179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040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5828665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Zmartwychwstanie Pana Jezusa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 rot="16200000">
            <a:off x="-6350" y="3357880"/>
            <a:ext cx="6397625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80000"/>
              </a:lnSpc>
            </a:pPr>
            <a:r>
              <a:rPr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Weźcie Ducha Św</a:t>
            </a:r>
            <a:r>
              <a:rPr lang="pl-PL"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.</a:t>
            </a:r>
            <a:r>
              <a:rPr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! K</a:t>
            </a:r>
            <a:r>
              <a:rPr lang="pl-PL"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omu</a:t>
            </a:r>
            <a:r>
              <a:rPr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 odpuścicie grzechy,</a:t>
            </a:r>
            <a:endParaRPr sz="2700" b="1" spc="-100">
              <a:solidFill>
                <a:srgbClr val="000000"/>
              </a:solidFill>
              <a:uFillTx/>
              <a:latin typeface="Times New Roman" panose="02020603050405020304" charset="0"/>
              <a:ea typeface="Tahoma" panose="020B0604030504040204"/>
              <a:cs typeface="Times New Roman" panose="02020603050405020304" charset="0"/>
              <a:sym typeface="+mn-ea"/>
            </a:endParaRPr>
          </a:p>
          <a:p>
            <a:pPr algn="ctr">
              <a:lnSpc>
                <a:spcPct val="80000"/>
              </a:lnSpc>
            </a:pPr>
            <a:r>
              <a:rPr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 są </a:t>
            </a:r>
            <a:r>
              <a:rPr lang="pl-PL"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mu </a:t>
            </a:r>
            <a:r>
              <a:rPr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odpuszczone, a k</a:t>
            </a:r>
            <a:r>
              <a:rPr lang="pl-PL"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omu </a:t>
            </a:r>
            <a:r>
              <a:rPr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zatrzymacie, są </a:t>
            </a:r>
            <a:r>
              <a:rPr lang="pl-PL"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...</a:t>
            </a:r>
            <a:endParaRPr lang="pl-PL" sz="2700" b="1" spc="-100">
              <a:solidFill>
                <a:srgbClr val="000000"/>
              </a:solidFill>
              <a:uFillTx/>
              <a:latin typeface="Times New Roman" panose="02020603050405020304" charset="0"/>
              <a:ea typeface="Tahoma" panose="020B0604030504040204"/>
              <a:cs typeface="Times New Roman" panose="02020603050405020304" charset="0"/>
              <a:sym typeface="+mn-ea"/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223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17" name="Symbol zastępczy zawartości 16" descr="158634810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403600" y="-5715"/>
            <a:ext cx="8968105" cy="7010400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334385" cy="7022465"/>
            <a:chOff x="396" y="-125"/>
            <a:chExt cx="5251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112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52095" y="0"/>
            <a:ext cx="5828665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Zmartwychwstanie Pana Jezusa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 rot="16200000">
            <a:off x="-149860" y="3348990"/>
            <a:ext cx="6485890" cy="502285"/>
          </a:xfrm>
          <a:prstGeom prst="rect">
            <a:avLst/>
          </a:prstGeom>
        </p:spPr>
        <p:txBody>
          <a:bodyPr>
            <a:noAutofit/>
          </a:bodyPr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sz="1700" b="1" i="0">
                <a:solidFill>
                  <a:srgbClr val="000000"/>
                </a:solidFill>
                <a:latin typeface="Tahoma" panose="020B0604030504040204"/>
                <a:ea typeface="Tahoma" panose="020B0604030504040204"/>
              </a:rPr>
              <a:t> </a:t>
            </a:r>
            <a:r>
              <a:rPr sz="2700" b="1" i="0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</a:rPr>
              <a:t>Podnieś swój palec i zobacz moje ręce. </a:t>
            </a:r>
            <a:endParaRPr sz="2700" b="1" i="0">
              <a:solidFill>
                <a:srgbClr val="000000"/>
              </a:solidFill>
              <a:latin typeface="Times New Roman" panose="02020603050405020304" charset="0"/>
              <a:ea typeface="Tahoma" panose="020B0604030504040204"/>
              <a:cs typeface="Times New Roman" panose="02020603050405020304" charset="0"/>
            </a:endParaRP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sz="2700" b="1" i="0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</a:rPr>
              <a:t>Podnieś rękę i włóż do mego boku</a:t>
            </a:r>
            <a:r>
              <a:rPr lang="pl-PL" sz="2700" b="1" i="0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</a:rPr>
              <a:t>...</a:t>
            </a:r>
            <a:r>
              <a:rPr sz="2700" b="1" i="0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</a:rPr>
              <a:t> </a:t>
            </a:r>
            <a:endParaRPr sz="2700" b="1" i="0">
              <a:solidFill>
                <a:srgbClr val="0099CF"/>
              </a:solidFill>
              <a:latin typeface="Times New Roman" panose="02020603050405020304" charset="0"/>
              <a:ea typeface="Tahoma" panose="020B0604030504040204"/>
              <a:cs typeface="Times New Roman" panose="02020603050405020304" charset="0"/>
              <a:hlinkClick r:id="rId2" tooltip="następny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224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17" name="Symbol zastępczy zawartości 16" descr="IMG_2482"/>
          <p:cNvPicPr>
            <a:picLocks noChangeAspect="1"/>
          </p:cNvPicPr>
          <p:nvPr>
            <p:ph idx="1"/>
          </p:nvPr>
        </p:nvPicPr>
        <p:blipFill>
          <a:blip r:embed="rId1"/>
          <a:srcRect l="6724" t="14142" r="4154" b="14084"/>
          <a:stretch>
            <a:fillRect/>
          </a:stretch>
        </p:blipFill>
        <p:spPr>
          <a:xfrm>
            <a:off x="3548380" y="-79375"/>
            <a:ext cx="8719820" cy="7022465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359785" cy="7022465"/>
            <a:chOff x="396" y="-125"/>
            <a:chExt cx="5291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solidFill>
              <a:srgbClr val="F6FC14"/>
            </a:solidFill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152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5828665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Zmartwychwstanie Pana Jezusa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 rot="16200000">
            <a:off x="62230" y="3426460"/>
            <a:ext cx="6410325" cy="732790"/>
          </a:xfrm>
          <a:prstGeom prst="rect">
            <a:avLst/>
          </a:prstGeom>
        </p:spPr>
        <p:txBody>
          <a:bodyPr>
            <a:noAutofit/>
          </a:bodyPr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sz="2700" b="1" i="0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</a:rPr>
              <a:t>Ja ześlę na was obietnicę mego Ojca. </a:t>
            </a:r>
            <a:endParaRPr sz="2700" b="1" i="0">
              <a:solidFill>
                <a:srgbClr val="000000"/>
              </a:solidFill>
              <a:latin typeface="Times New Roman" panose="02020603050405020304" charset="0"/>
              <a:ea typeface="Tahoma" panose="020B0604030504040204"/>
              <a:cs typeface="Times New Roman" panose="02020603050405020304" charset="0"/>
            </a:endParaRP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sz="2700" b="1" i="0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</a:rPr>
              <a:t>Wy zaś pozostańcie w mieście, aż </a:t>
            </a:r>
            <a:r>
              <a:rPr lang="pl-PL" sz="2700" b="1" i="0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</a:rPr>
              <a:t>...</a:t>
            </a:r>
            <a:endParaRPr sz="2700" b="1" i="0">
              <a:solidFill>
                <a:srgbClr val="0099CF"/>
              </a:solidFill>
              <a:latin typeface="Times New Roman" panose="02020603050405020304" charset="0"/>
              <a:ea typeface="Tahoma" panose="020B0604030504040204"/>
              <a:cs typeface="Times New Roman" panose="02020603050405020304" charset="0"/>
              <a:hlinkClick r:id="rId2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225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17145" y="7112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23" name="Symbol zastępczy zawartości 22" descr="1970393921"/>
          <p:cNvPicPr>
            <a:picLocks noChangeAspect="1"/>
          </p:cNvPicPr>
          <p:nvPr>
            <p:ph idx="1"/>
          </p:nvPr>
        </p:nvPicPr>
        <p:blipFill>
          <a:blip r:embed="rId1"/>
          <a:srcRect t="6110" r="5249"/>
          <a:stretch>
            <a:fillRect/>
          </a:stretch>
        </p:blipFill>
        <p:spPr>
          <a:xfrm>
            <a:off x="3032760" y="-79375"/>
            <a:ext cx="9262110" cy="7074535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304540" cy="7022465"/>
            <a:chOff x="396" y="-125"/>
            <a:chExt cx="5204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065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52095" y="0"/>
            <a:ext cx="5828665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Zmartwychwstanie Pana Jezusa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 rot="16200000">
            <a:off x="-22860" y="3256280"/>
            <a:ext cx="6433185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80000"/>
              </a:lnSpc>
            </a:pPr>
            <a:r>
              <a:rPr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Idźcie nauczajcie wszystkie narody, udzielając</a:t>
            </a:r>
            <a:endParaRPr sz="2700" b="1" spc="-100">
              <a:solidFill>
                <a:srgbClr val="000000"/>
              </a:solidFill>
              <a:uFillTx/>
              <a:latin typeface="Times New Roman" panose="02020603050405020304" charset="0"/>
              <a:ea typeface="Tahoma" panose="020B0604030504040204"/>
              <a:cs typeface="Times New Roman" panose="02020603050405020304" charset="0"/>
              <a:sym typeface="+mn-ea"/>
            </a:endParaRPr>
          </a:p>
          <a:p>
            <a:pPr algn="ctr">
              <a:lnSpc>
                <a:spcPct val="80000"/>
              </a:lnSpc>
            </a:pPr>
            <a:r>
              <a:rPr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 im chrztu w imię Ojca</a:t>
            </a:r>
            <a:r>
              <a:rPr lang="pl-PL"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,</a:t>
            </a:r>
            <a:r>
              <a:rPr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 Syna, i Ducha Św</a:t>
            </a:r>
            <a:r>
              <a:rPr lang="pl-PL"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.</a:t>
            </a:r>
            <a:endParaRPr lang="pl-PL" altLang="en-US" sz="2700" b="1" spc="-100">
              <a:solidFill>
                <a:srgbClr val="000000"/>
              </a:solidFill>
              <a:uFillTx/>
              <a:latin typeface="Times New Roman" panose="02020603050405020304" charset="0"/>
              <a:ea typeface="Tahoma" panose="020B0604030504040204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226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8000"/>
    </mc:Choice>
    <mc:Fallback>
      <p:transition spd="slow" advTm="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24" name="Symbol zastępczy zawartości 23" descr="sacerdos-monstrancja-b-400x400"/>
          <p:cNvPicPr>
            <a:picLocks noChangeAspect="1"/>
          </p:cNvPicPr>
          <p:nvPr>
            <p:ph idx="1"/>
          </p:nvPr>
        </p:nvPicPr>
        <p:blipFill>
          <a:blip r:embed="rId1"/>
          <a:srcRect l="5177" t="21293" b="6115"/>
          <a:stretch>
            <a:fillRect/>
          </a:stretch>
        </p:blipFill>
        <p:spPr>
          <a:xfrm>
            <a:off x="3349625" y="-81915"/>
            <a:ext cx="9176385" cy="7025005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286760" cy="7022465"/>
            <a:chOff x="396" y="-125"/>
            <a:chExt cx="5176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037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5828665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Zmartwychwstanie Pana Jezusa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 rot="16200000">
            <a:off x="173990" y="3196590"/>
            <a:ext cx="6155690" cy="895350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fontAlgn="base">
              <a:lnSpc>
                <a:spcPts val="0"/>
              </a:lnSpc>
              <a:spcBef>
                <a:spcPct val="0"/>
              </a:spcBef>
              <a:spcAft>
                <a:spcPct val="0"/>
              </a:spcAft>
            </a:pPr>
            <a:endParaRPr sz="1700" b="0" i="0">
              <a:solidFill>
                <a:srgbClr val="0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sz="1700" b="1" i="0">
                <a:solidFill>
                  <a:srgbClr val="000000"/>
                </a:solidFill>
                <a:latin typeface="Tahoma" panose="020B0604030504040204"/>
                <a:ea typeface="Tahoma" panose="020B0604030504040204"/>
              </a:rPr>
              <a:t> </a:t>
            </a:r>
            <a:r>
              <a:rPr sz="1700" b="0" i="0">
                <a:solidFill>
                  <a:srgbClr val="000000"/>
                </a:solidFill>
                <a:latin typeface="Tahoma" panose="020B0604030504040204"/>
                <a:ea typeface="Tahoma" panose="020B0604030504040204"/>
              </a:rPr>
              <a:t>  </a:t>
            </a:r>
            <a:r>
              <a:rPr sz="2700" b="1" i="0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</a:rPr>
              <a:t>Ja jestem z wami przez wszystkie dni,</a:t>
            </a:r>
            <a:endParaRPr sz="2700" b="1" i="0">
              <a:solidFill>
                <a:srgbClr val="000000"/>
              </a:solidFill>
              <a:latin typeface="Times New Roman" panose="02020603050405020304" charset="0"/>
              <a:ea typeface="Tahoma" panose="020B0604030504040204"/>
              <a:cs typeface="Times New Roman" panose="02020603050405020304" charset="0"/>
            </a:endParaRP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sz="2700" b="1" i="0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</a:rPr>
              <a:t> aż do skończenia świata.</a:t>
            </a:r>
            <a:endParaRPr sz="2700" b="1" i="0">
              <a:solidFill>
                <a:srgbClr val="000000"/>
              </a:solidFill>
              <a:latin typeface="Times New Roman" panose="02020603050405020304" charset="0"/>
              <a:ea typeface="Tahoma" panose="020B0604030504040204"/>
              <a:cs typeface="Times New Roman" panose="02020603050405020304" charset="0"/>
            </a:endParaRP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sz="2700" b="1" i="0">
              <a:solidFill>
                <a:srgbClr val="000000"/>
              </a:solidFill>
              <a:latin typeface="Times New Roman" panose="02020603050405020304" charset="0"/>
              <a:ea typeface="Tahoma" panose="020B0604030504040204"/>
              <a:cs typeface="Times New Roman" panose="0202060305040502030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227</a:t>
            </a:r>
            <a:endParaRPr lang="pl-PL" altLang="en-US" sz="32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4000"/>
    </mc:Choice>
    <mc:Fallback>
      <p:transition spd="slow" advTm="14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Prostokąt 11"/>
          <p:cNvSpPr/>
          <p:nvPr/>
        </p:nvSpPr>
        <p:spPr>
          <a:xfrm>
            <a:off x="11209020" y="-5080"/>
            <a:ext cx="980440" cy="6997700"/>
          </a:xfrm>
          <a:prstGeom prst="rect">
            <a:avLst/>
          </a:prstGeom>
          <a:gradFill>
            <a:gsLst>
              <a:gs pos="73000">
                <a:srgbClr val="FFD700">
                  <a:lumMod val="67000"/>
                  <a:lumOff val="33000"/>
                </a:srgbClr>
              </a:gs>
              <a:gs pos="0">
                <a:schemeClr val="bg1"/>
              </a:gs>
              <a:gs pos="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pic>
        <p:nvPicPr>
          <p:cNvPr id="13" name="Symbol zastępczy zawartości 12" descr="Tajemnice+Chwalebne"/>
          <p:cNvPicPr>
            <a:picLocks noChangeAspect="1"/>
          </p:cNvPicPr>
          <p:nvPr/>
        </p:nvPicPr>
        <p:blipFill>
          <a:blip r:embed="rId1"/>
          <a:srcRect l="-3178" r="5210" b="6947"/>
          <a:stretch>
            <a:fillRect/>
          </a:stretch>
        </p:blipFill>
        <p:spPr>
          <a:xfrm>
            <a:off x="-421640" y="0"/>
            <a:ext cx="11631930" cy="6863715"/>
          </a:xfrm>
          <a:prstGeom prst="rect">
            <a:avLst/>
          </a:prstGeom>
        </p:spPr>
      </p:pic>
      <p:grpSp>
        <p:nvGrpSpPr>
          <p:cNvPr id="7" name="Grupa 6"/>
          <p:cNvGrpSpPr/>
          <p:nvPr/>
        </p:nvGrpSpPr>
        <p:grpSpPr>
          <a:xfrm>
            <a:off x="2781935" y="1866265"/>
            <a:ext cx="2049780" cy="2590165"/>
            <a:chOff x="1721" y="1760"/>
            <a:chExt cx="3348" cy="4079"/>
          </a:xfrm>
        </p:grpSpPr>
        <p:sp>
          <p:nvSpPr>
            <p:cNvPr id="2" name="Prostokąt 1"/>
            <p:cNvSpPr/>
            <p:nvPr/>
          </p:nvSpPr>
          <p:spPr>
            <a:xfrm>
              <a:off x="1724" y="1760"/>
              <a:ext cx="3328" cy="3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  <p:sp>
          <p:nvSpPr>
            <p:cNvPr id="3" name="Prostokąt 2"/>
            <p:cNvSpPr/>
            <p:nvPr/>
          </p:nvSpPr>
          <p:spPr>
            <a:xfrm>
              <a:off x="1721" y="5490"/>
              <a:ext cx="3332" cy="3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  <p:sp>
          <p:nvSpPr>
            <p:cNvPr id="5" name="Prostokąt 4"/>
            <p:cNvSpPr/>
            <p:nvPr/>
          </p:nvSpPr>
          <p:spPr>
            <a:xfrm rot="5400000">
              <a:off x="-148" y="3634"/>
              <a:ext cx="4076" cy="3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  <p:sp>
          <p:nvSpPr>
            <p:cNvPr id="6" name="Prostokąt 5"/>
            <p:cNvSpPr/>
            <p:nvPr/>
          </p:nvSpPr>
          <p:spPr>
            <a:xfrm rot="5400000">
              <a:off x="2850" y="3620"/>
              <a:ext cx="4076" cy="3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cxnSp>
        <p:nvCxnSpPr>
          <p:cNvPr id="8" name="Łącznik prosty 7"/>
          <p:cNvCxnSpPr/>
          <p:nvPr/>
        </p:nvCxnSpPr>
        <p:spPr>
          <a:xfrm>
            <a:off x="4867275" y="2560535"/>
            <a:ext cx="3976370" cy="29210"/>
          </a:xfrm>
          <a:prstGeom prst="line">
            <a:avLst/>
          </a:prstGeom>
          <a:ln w="127000">
            <a:solidFill>
              <a:srgbClr val="F6FC14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9" name="Grupa 8"/>
          <p:cNvGrpSpPr/>
          <p:nvPr/>
        </p:nvGrpSpPr>
        <p:grpSpPr>
          <a:xfrm>
            <a:off x="2551430" y="495300"/>
            <a:ext cx="7024370" cy="748030"/>
            <a:chOff x="4600" y="-1743"/>
            <a:chExt cx="11062" cy="1178"/>
          </a:xfrm>
        </p:grpSpPr>
        <p:sp>
          <p:nvSpPr>
            <p:cNvPr id="16" name="Prostokąt 15"/>
            <p:cNvSpPr/>
            <p:nvPr/>
          </p:nvSpPr>
          <p:spPr>
            <a:xfrm>
              <a:off x="4600" y="-1563"/>
              <a:ext cx="10495" cy="91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826" y="-1743"/>
              <a:ext cx="10836" cy="11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pl-PL" altLang="en-US" sz="4000" spc="300">
                  <a:solidFill>
                    <a:schemeClr val="tx1"/>
                  </a:solidFill>
                  <a:uFillTx/>
                  <a:latin typeface="Segoe UI Black" panose="020B0A02040204020203" charset="0"/>
                  <a:cs typeface="Segoe UI Black" panose="020B0A02040204020203" charset="0"/>
                </a:rPr>
                <a:t>Tajemnice Chwalebne</a:t>
              </a:r>
              <a:endParaRPr lang="pl-PL" altLang="en-US" sz="4000" spc="300">
                <a:solidFill>
                  <a:schemeClr val="tx1"/>
                </a:solidFill>
                <a:uFillTx/>
                <a:latin typeface="Segoe UI Black" panose="020B0A02040204020203" charset="0"/>
                <a:cs typeface="Segoe UI Black" panose="020B0A02040204020203" charset="0"/>
              </a:endParaRPr>
            </a:p>
          </p:txBody>
        </p:sp>
      </p:grpSp>
      <p:pic>
        <p:nvPicPr>
          <p:cNvPr id="17" name="Obraz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-81280"/>
            <a:ext cx="876300" cy="6085205"/>
          </a:xfrm>
          <a:prstGeom prst="rect">
            <a:avLst/>
          </a:prstGeom>
          <a:noFill/>
        </p:spPr>
      </p:pic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228</a:t>
            </a:r>
            <a:endParaRPr lang="pl-PL" altLang="en-US" sz="32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23" name="Symbol zastępczy zawartości 22" descr="Jan-Chrzciciel-2-niedz.-adwentu-rok-B"/>
          <p:cNvPicPr>
            <a:picLocks noChangeAspect="1"/>
          </p:cNvPicPr>
          <p:nvPr>
            <p:ph idx="1"/>
          </p:nvPr>
        </p:nvPicPr>
        <p:blipFill>
          <a:blip r:embed="rId1"/>
          <a:srcRect l="394" t="432" r="9700" b="-432"/>
          <a:stretch>
            <a:fillRect/>
          </a:stretch>
        </p:blipFill>
        <p:spPr>
          <a:xfrm>
            <a:off x="3259455" y="-80010"/>
            <a:ext cx="9002395" cy="7053580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grpSp>
        <p:nvGrpSpPr>
          <p:cNvPr id="20" name="Grupa 19"/>
          <p:cNvGrpSpPr/>
          <p:nvPr/>
        </p:nvGrpSpPr>
        <p:grpSpPr>
          <a:xfrm>
            <a:off x="251460" y="-79375"/>
            <a:ext cx="3323590" cy="7022465"/>
            <a:chOff x="396" y="-125"/>
            <a:chExt cx="5234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816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20"/>
              <a:ext cx="3634" cy="696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 anchor="b" anchorCtr="0">
              <a:no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Ojcze nasz ...</a:t>
              </a:r>
              <a:endParaRPr lang="pl-PL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095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5601970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Wniebowstąpienie Pana Jezusa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 rot="16200000">
            <a:off x="-538480" y="3233420"/>
            <a:ext cx="7335520" cy="5537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>
              <a:lnSpc>
                <a:spcPct val="80000"/>
              </a:lnSpc>
            </a:pPr>
            <a:r>
              <a:rPr sz="27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Jan chrzcił wodą, a wy </a:t>
            </a:r>
            <a:r>
              <a:rPr lang="pl-PL" sz="27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wkrótce </a:t>
            </a:r>
            <a:endParaRPr lang="pl-PL" sz="27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>
              <a:lnSpc>
                <a:spcPct val="80000"/>
              </a:lnSpc>
            </a:pPr>
            <a:r>
              <a:rPr sz="27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zostaniecie ochrzczeni Duchem Św</a:t>
            </a:r>
            <a:r>
              <a:rPr lang="pl-PL" sz="27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pl-PL" altLang="en-US" sz="27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229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3000"/>
    </mc:Choice>
    <mc:Fallback>
      <p:transition spd="slow" advTm="2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24" name="Symbol zastępczy zawartości 23" descr="Holy-Spirit_02-2"/>
          <p:cNvPicPr>
            <a:picLocks noChangeAspect="1"/>
          </p:cNvPicPr>
          <p:nvPr>
            <p:ph idx="1"/>
          </p:nvPr>
        </p:nvPicPr>
        <p:blipFill>
          <a:blip r:embed="rId1"/>
          <a:srcRect l="15947"/>
          <a:stretch>
            <a:fillRect/>
          </a:stretch>
        </p:blipFill>
        <p:spPr>
          <a:xfrm>
            <a:off x="3222625" y="0"/>
            <a:ext cx="9034780" cy="6878955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306445" cy="7022465"/>
            <a:chOff x="396" y="-125"/>
            <a:chExt cx="5207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068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5601970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Wniebowstąpienie Pana Jezusa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 rot="16200000">
            <a:off x="-76200" y="3364865"/>
            <a:ext cx="6636385" cy="671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70000"/>
              </a:lnSpc>
            </a:pPr>
            <a:r>
              <a:rPr lang="pl-PL" sz="27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G</a:t>
            </a:r>
            <a:r>
              <a:rPr sz="27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dy Duch Św</a:t>
            </a:r>
            <a:r>
              <a:rPr lang="pl-PL" sz="27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sz="27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zstąpi na was, otrzymacie </a:t>
            </a:r>
            <a:endParaRPr sz="27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>
              <a:lnSpc>
                <a:spcPct val="70000"/>
              </a:lnSpc>
            </a:pPr>
            <a:r>
              <a:rPr sz="27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Jego moc i będziecie moimi świadkami</a:t>
            </a:r>
            <a:endParaRPr lang="pl-PL" altLang="en-US" sz="27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230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24" name="Symbol zastępczy zawartości 23" descr="God-is-and-all-is-well"/>
          <p:cNvPicPr>
            <a:picLocks noChangeAspect="1"/>
          </p:cNvPicPr>
          <p:nvPr>
            <p:ph idx="1"/>
          </p:nvPr>
        </p:nvPicPr>
        <p:blipFill>
          <a:blip r:embed="rId1"/>
          <a:srcRect l="3893" t="10482" r="4243" b="26607"/>
          <a:stretch>
            <a:fillRect/>
          </a:stretch>
        </p:blipFill>
        <p:spPr>
          <a:xfrm>
            <a:off x="3272155" y="-5715"/>
            <a:ext cx="9005570" cy="7037705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168910" y="0"/>
            <a:ext cx="3285490" cy="7022465"/>
            <a:chOff x="396" y="-125"/>
            <a:chExt cx="5174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035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52095" y="0"/>
            <a:ext cx="5601970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Wniebowstąpienie Pana Jezusa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 rot="16200000">
            <a:off x="-262255" y="3317875"/>
            <a:ext cx="6769735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ctr">
              <a:lnSpc>
                <a:spcPct val="80000"/>
              </a:lnSpc>
            </a:pPr>
            <a:r>
              <a:rPr sz="2700" b="1" spc="-50">
                <a:solidFill>
                  <a:schemeClr val="tx1"/>
                </a:solidFill>
                <a:uFillTx/>
                <a:latin typeface="Times New Roman" panose="02020603050405020304" charset="0"/>
                <a:ea typeface="Mulish-regular"/>
                <a:cs typeface="Times New Roman" panose="02020603050405020304" charset="0"/>
                <a:sym typeface="+mn-ea"/>
              </a:rPr>
              <a:t>Wyszedłem od Ojca, przyszedłem na świat,</a:t>
            </a:r>
            <a:endParaRPr sz="2700" b="1" spc="-50">
              <a:solidFill>
                <a:schemeClr val="tx1"/>
              </a:solidFill>
              <a:uFillTx/>
              <a:latin typeface="Times New Roman" panose="02020603050405020304" charset="0"/>
              <a:ea typeface="Mulish-regular"/>
              <a:cs typeface="Times New Roman" panose="02020603050405020304" charset="0"/>
              <a:sym typeface="+mn-ea"/>
            </a:endParaRPr>
          </a:p>
          <a:p>
            <a:pPr marL="0" indent="0" algn="ctr">
              <a:lnSpc>
                <a:spcPct val="80000"/>
              </a:lnSpc>
            </a:pPr>
            <a:r>
              <a:rPr sz="2700" b="1" spc="-50">
                <a:solidFill>
                  <a:schemeClr val="tx1"/>
                </a:solidFill>
                <a:uFillTx/>
                <a:latin typeface="Times New Roman" panose="02020603050405020304" charset="0"/>
                <a:ea typeface="Mulish-regular"/>
                <a:cs typeface="Times New Roman" panose="02020603050405020304" charset="0"/>
                <a:sym typeface="+mn-ea"/>
              </a:rPr>
              <a:t> teraz opuszczam świat i wracam do Ojca</a:t>
            </a:r>
            <a:r>
              <a:rPr lang="pl-PL" sz="2700" b="1" spc="-50">
                <a:solidFill>
                  <a:schemeClr val="tx1"/>
                </a:solidFill>
                <a:uFillTx/>
                <a:latin typeface="Times New Roman" panose="02020603050405020304" charset="0"/>
                <a:ea typeface="Mulish-regular"/>
                <a:cs typeface="Times New Roman" panose="02020603050405020304" charset="0"/>
                <a:sym typeface="+mn-ea"/>
              </a:rPr>
              <a:t>.</a:t>
            </a:r>
            <a:endParaRPr lang="pl-PL" sz="2700" b="1" spc="-50">
              <a:solidFill>
                <a:schemeClr val="tx1"/>
              </a:solidFill>
              <a:uFillTx/>
              <a:latin typeface="Times New Roman" panose="02020603050405020304" charset="0"/>
              <a:ea typeface="Mulish-regular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231</a:t>
            </a:r>
            <a:endParaRPr lang="pl-PL" altLang="en-US" sz="32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24" name="Symbol zastępczy zawartości 23" descr="1-wniebowt-s_Abh2j5z.600px"/>
          <p:cNvPicPr>
            <a:picLocks noChangeAspect="1"/>
          </p:cNvPicPr>
          <p:nvPr>
            <p:ph idx="1"/>
          </p:nvPr>
        </p:nvPicPr>
        <p:blipFill>
          <a:blip r:embed="rId1"/>
          <a:srcRect l="4336" r="7851"/>
          <a:stretch>
            <a:fillRect/>
          </a:stretch>
        </p:blipFill>
        <p:spPr>
          <a:xfrm>
            <a:off x="3042920" y="-33020"/>
            <a:ext cx="9233535" cy="7010400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058160" cy="7022465"/>
            <a:chOff x="396" y="-125"/>
            <a:chExt cx="4816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677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5601970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Wniebowstąpienie Pana Jezusa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 rot="16200000">
            <a:off x="-212725" y="3582035"/>
            <a:ext cx="650303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sz="2700" b="1" spc="10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Po tych słowach uniósł się w górę</a:t>
            </a:r>
            <a:endParaRPr lang="pl-PL" altLang="en-US" sz="2700" b="1" spc="10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23</a:t>
            </a:r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17" name="Symbol zastępczy zawartości 16" descr="WhatsApp-Image-2022-04-15-at-16.25.57-1"/>
          <p:cNvPicPr>
            <a:picLocks noChangeAspect="1"/>
          </p:cNvPicPr>
          <p:nvPr>
            <p:ph idx="1"/>
          </p:nvPr>
        </p:nvPicPr>
        <p:blipFill>
          <a:blip r:embed="rId1"/>
          <a:srcRect l="11819"/>
          <a:stretch>
            <a:fillRect/>
          </a:stretch>
        </p:blipFill>
        <p:spPr>
          <a:xfrm flipH="1">
            <a:off x="3276600" y="-5715"/>
            <a:ext cx="9002395" cy="7094220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grpSp>
        <p:nvGrpSpPr>
          <p:cNvPr id="20" name="Grupa 19"/>
          <p:cNvGrpSpPr/>
          <p:nvPr/>
        </p:nvGrpSpPr>
        <p:grpSpPr>
          <a:xfrm>
            <a:off x="251460" y="-79375"/>
            <a:ext cx="3412490" cy="7022465"/>
            <a:chOff x="396" y="-125"/>
            <a:chExt cx="5374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816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20"/>
              <a:ext cx="3634" cy="696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 anchor="b" anchorCtr="0">
              <a:no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Ojcze nasz ...</a:t>
              </a:r>
              <a:endParaRPr lang="pl-PL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235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5828665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Zmartwychwstanie Pana Jezusa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 rot="16200000">
            <a:off x="95250" y="3345180"/>
            <a:ext cx="631253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en-US" sz="2700" b="1" spc="-100">
                <a:latin typeface="Times New Roman" panose="02020603050405020304" charset="0"/>
                <a:cs typeface="Times New Roman" panose="02020603050405020304" charset="0"/>
              </a:rPr>
              <a:t>Józef z Arymatei złożył ciało Jezusa w grobie,</a:t>
            </a:r>
            <a:endParaRPr lang="pl-PL" altLang="en-US" sz="2700" b="1" spc="-1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700" b="1" spc="-100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a żydzi </a:t>
            </a:r>
            <a:r>
              <a:rPr sz="2700" b="1" spc="-100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opieczętow</a:t>
            </a:r>
            <a:r>
              <a:rPr lang="pl-PL" sz="2700" b="1" spc="-100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ali</a:t>
            </a:r>
            <a:r>
              <a:rPr sz="2700" b="1" spc="-100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 kamień i </a:t>
            </a:r>
            <a:r>
              <a:rPr lang="pl-PL" sz="2700" b="1" spc="-100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u</a:t>
            </a:r>
            <a:r>
              <a:rPr sz="2700" b="1" spc="-100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stawi</a:t>
            </a:r>
            <a:r>
              <a:rPr lang="pl-PL" sz="2700" b="1" spc="-100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li</a:t>
            </a:r>
            <a:r>
              <a:rPr sz="2700" b="1" spc="-100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 straż.</a:t>
            </a:r>
            <a:endParaRPr lang="pl-PL" altLang="en-US" sz="2700" b="1" spc="-1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215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3000"/>
    </mc:Choice>
    <mc:Fallback>
      <p:transition spd="slow" advTm="2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24" name="Symbol zastępczy zawartości 23" descr="101932263_3330929_3_1_1"/>
          <p:cNvPicPr>
            <a:picLocks noChangeAspect="1"/>
          </p:cNvPicPr>
          <p:nvPr>
            <p:ph idx="1"/>
          </p:nvPr>
        </p:nvPicPr>
        <p:blipFill>
          <a:blip r:embed="rId1"/>
          <a:srcRect t="7886" b="4333"/>
          <a:stretch>
            <a:fillRect/>
          </a:stretch>
        </p:blipFill>
        <p:spPr>
          <a:xfrm>
            <a:off x="3470275" y="-79375"/>
            <a:ext cx="8720455" cy="7117080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288665" cy="7022465"/>
            <a:chOff x="396" y="-125"/>
            <a:chExt cx="5179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040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52095" y="0"/>
            <a:ext cx="5601970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Wniebowstąpienie Pana Jezusa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 rot="16200000">
            <a:off x="-611505" y="3366135"/>
            <a:ext cx="7662545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80000"/>
              </a:lnSpc>
            </a:pPr>
            <a:r>
              <a:rPr sz="1700" b="1" spc="-50">
                <a:solidFill>
                  <a:srgbClr val="000000"/>
                </a:solidFill>
                <a:sym typeface="+mn-ea"/>
              </a:rPr>
              <a:t> </a:t>
            </a:r>
            <a:r>
              <a:rPr sz="2700" b="1" spc="-50">
                <a:latin typeface="Times New Roman" panose="02020603050405020304" charset="0"/>
                <a:cs typeface="Times New Roman" panose="02020603050405020304" charset="0"/>
                <a:sym typeface="+mn-ea"/>
              </a:rPr>
              <a:t>Kiedy wpatrywali się w Nie</a:t>
            </a:r>
            <a:r>
              <a:rPr lang="pl-PL" sz="2700" b="1" spc="-50">
                <a:latin typeface="Times New Roman" panose="02020603050405020304" charset="0"/>
                <a:cs typeface="Times New Roman" panose="02020603050405020304" charset="0"/>
                <a:sym typeface="+mn-ea"/>
              </a:rPr>
              <a:t>b</a:t>
            </a:r>
            <a:r>
              <a:rPr sz="2700" b="1" spc="-50">
                <a:latin typeface="Times New Roman" panose="02020603050405020304" charset="0"/>
                <a:cs typeface="Times New Roman" panose="02020603050405020304" charset="0"/>
                <a:sym typeface="+mn-ea"/>
              </a:rPr>
              <a:t>o, przystąpili</a:t>
            </a:r>
            <a:endParaRPr sz="2700" b="1" spc="-5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>
              <a:lnSpc>
                <a:spcPct val="80000"/>
              </a:lnSpc>
            </a:pPr>
            <a:r>
              <a:rPr sz="2700" b="1" spc="-50">
                <a:latin typeface="Times New Roman" panose="02020603050405020304" charset="0"/>
                <a:cs typeface="Times New Roman" panose="02020603050405020304" charset="0"/>
                <a:sym typeface="+mn-ea"/>
              </a:rPr>
              <a:t> do nich mężowie w białych szatach</a:t>
            </a:r>
            <a:r>
              <a:rPr lang="pl-PL" sz="2700" b="1" spc="-50">
                <a:latin typeface="Times New Roman" panose="02020603050405020304" charset="0"/>
                <a:cs typeface="Times New Roman" panose="02020603050405020304" charset="0"/>
                <a:sym typeface="+mn-ea"/>
              </a:rPr>
              <a:t> i</a:t>
            </a:r>
            <a:r>
              <a:rPr sz="2700" b="1" spc="-50">
                <a:latin typeface="Times New Roman" panose="02020603050405020304" charset="0"/>
                <a:cs typeface="Times New Roman" panose="02020603050405020304" charset="0"/>
                <a:sym typeface="+mn-ea"/>
              </a:rPr>
              <a:t> rzekli:</a:t>
            </a:r>
            <a:endParaRPr lang="pl-PL" altLang="en-US" sz="2700" b="1" spc="-5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233</a:t>
            </a:r>
            <a:endParaRPr lang="pl-PL" altLang="en-US" sz="32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23" name="Symbol zastępczy zawartości 22" descr="Jesus_ascending_to_heaven__ScaleWidthWzgyMF0"/>
          <p:cNvPicPr>
            <a:picLocks noChangeAspect="1"/>
          </p:cNvPicPr>
          <p:nvPr>
            <p:ph idx="1"/>
          </p:nvPr>
        </p:nvPicPr>
        <p:blipFill>
          <a:blip r:embed="rId1"/>
          <a:srcRect t="13261" b="3284"/>
          <a:stretch>
            <a:fillRect/>
          </a:stretch>
        </p:blipFill>
        <p:spPr>
          <a:xfrm>
            <a:off x="3500755" y="-79375"/>
            <a:ext cx="8745220" cy="7101840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364865" cy="7022465"/>
            <a:chOff x="396" y="-125"/>
            <a:chExt cx="5299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160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5601970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Wniebowstąpienie Pana Jezusa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 rot="16200000">
            <a:off x="134620" y="3341370"/>
            <a:ext cx="624459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80000"/>
              </a:lnSpc>
            </a:pPr>
            <a:r>
              <a:rPr lang="pl-PL" sz="2700" b="1" spc="-10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D</a:t>
            </a:r>
            <a:r>
              <a:rPr sz="2700" b="1" spc="-10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laczego wpatrujecie się w niebo? Ten</a:t>
            </a:r>
            <a:r>
              <a:rPr lang="pl-PL" sz="2700" b="1" spc="-10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700" b="1" spc="-10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Jezus,</a:t>
            </a:r>
            <a:endParaRPr sz="2700" b="1" spc="-10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>
              <a:lnSpc>
                <a:spcPct val="80000"/>
              </a:lnSpc>
            </a:pPr>
            <a:r>
              <a:rPr sz="2700" b="1" spc="-10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wzięty </a:t>
            </a:r>
            <a:r>
              <a:rPr lang="pl-PL" sz="2700" b="1" spc="-10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teraz</a:t>
            </a:r>
            <a:r>
              <a:rPr sz="2700" b="1" spc="-10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do nieba, przyjdzie </a:t>
            </a:r>
            <a:r>
              <a:rPr lang="pl-PL" sz="2700" b="1" spc="-10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znowu...</a:t>
            </a:r>
            <a:endParaRPr lang="pl-PL" altLang="en-US" sz="2700" b="1" spc="-10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234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23" name="Symbol zastępczy zawartości 22" descr="1684852776"/>
          <p:cNvPicPr>
            <a:picLocks noChangeAspect="1"/>
          </p:cNvPicPr>
          <p:nvPr>
            <p:ph idx="1"/>
          </p:nvPr>
        </p:nvPicPr>
        <p:blipFill>
          <a:blip r:embed="rId1"/>
          <a:srcRect l="6729" r="8494"/>
          <a:stretch>
            <a:fillRect/>
          </a:stretch>
        </p:blipFill>
        <p:spPr>
          <a:xfrm>
            <a:off x="3195320" y="-27305"/>
            <a:ext cx="9119870" cy="6896100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058160" cy="7022465"/>
            <a:chOff x="396" y="-125"/>
            <a:chExt cx="4816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677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52095" y="0"/>
            <a:ext cx="5601970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Wniebowstąpienie Pana Jezusa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 rot="16200000">
            <a:off x="-250825" y="3463925"/>
            <a:ext cx="657352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pl-PL" sz="2700" b="1" spc="-100">
                <a:solidFill>
                  <a:schemeClr val="tx1"/>
                </a:solidFill>
                <a:uFillTx/>
                <a:latin typeface="Times New Roman" panose="02020603050405020304" charset="0"/>
                <a:ea typeface="Mulish-regular"/>
                <a:cs typeface="Times New Roman" panose="02020603050405020304" charset="0"/>
                <a:sym typeface="+mn-ea"/>
              </a:rPr>
              <a:t>40</a:t>
            </a:r>
            <a:r>
              <a:rPr sz="2700" b="1" spc="-100">
                <a:solidFill>
                  <a:schemeClr val="tx1"/>
                </a:solidFill>
                <a:uFillTx/>
                <a:latin typeface="Times New Roman" panose="02020603050405020304" charset="0"/>
                <a:ea typeface="Mulish-regular"/>
                <a:cs typeface="Times New Roman" panose="02020603050405020304" charset="0"/>
                <a:sym typeface="+mn-ea"/>
              </a:rPr>
              <a:t> dni po zmartwychwstaniu odszedł do Ojca.</a:t>
            </a:r>
            <a:endParaRPr lang="pl-PL" altLang="en-US" sz="2700" b="1" spc="-100">
              <a:solidFill>
                <a:schemeClr val="tx1"/>
              </a:solidFill>
              <a:uFillTx/>
              <a:latin typeface="Times New Roman" panose="02020603050405020304" charset="0"/>
              <a:ea typeface="Mulish-regular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235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17" name="Symbol zastępczy zawartości 16" descr="IMG_6370-4-scaled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96590" y="-5715"/>
            <a:ext cx="9045575" cy="6991350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058160" cy="7022465"/>
            <a:chOff x="396" y="-125"/>
            <a:chExt cx="4816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136"/>
              <a:ext cx="3633" cy="656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>
                <a:lnSpc>
                  <a:spcPct val="30000"/>
                </a:lnSpc>
              </a:pP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677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5601970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Wniebowstąpienie Pana Jezusa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 rot="16200000">
            <a:off x="-78740" y="3502025"/>
            <a:ext cx="6341110" cy="423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ctr">
              <a:lnSpc>
                <a:spcPct val="80000"/>
              </a:lnSpc>
            </a:pPr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Oni zaś poszli i głosili Ewangelię wszędzie</a:t>
            </a:r>
            <a:endParaRPr lang="pl-PL" altLang="en-US" sz="2700" b="1">
              <a:solidFill>
                <a:srgbClr val="000000"/>
              </a:solidFill>
              <a:latin typeface="Times New Roman" panose="02020603050405020304" charset="0"/>
              <a:ea typeface="Open Sans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236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4" name="Symbol zastępczy zawartości 3" descr="339a0e1449b6b4062056bc300d87e893_XL"/>
          <p:cNvPicPr>
            <a:picLocks noChangeAspect="1"/>
          </p:cNvPicPr>
          <p:nvPr>
            <p:ph idx="1"/>
          </p:nvPr>
        </p:nvPicPr>
        <p:blipFill>
          <a:blip r:embed="rId1"/>
          <a:srcRect l="5107" r="3667"/>
          <a:stretch>
            <a:fillRect/>
          </a:stretch>
        </p:blipFill>
        <p:spPr>
          <a:xfrm>
            <a:off x="3502025" y="-80645"/>
            <a:ext cx="8689975" cy="6995795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342005" cy="7022465"/>
            <a:chOff x="396" y="-125"/>
            <a:chExt cx="5263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124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52095" y="0"/>
            <a:ext cx="5601970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Wniebowstąpienie Pana Jezusa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 rot="16200000">
            <a:off x="-153035" y="3272790"/>
            <a:ext cx="6819265" cy="75565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>
              <a:lnSpc>
                <a:spcPct val="80000"/>
              </a:lnSpc>
            </a:pPr>
            <a:r>
              <a:rPr sz="2700" b="1" i="0">
                <a:solidFill>
                  <a:srgbClr val="002445"/>
                </a:solidFill>
                <a:latin typeface="Times New Roman" panose="02020603050405020304" charset="0"/>
                <a:ea typeface="Mulish-regular"/>
                <a:cs typeface="Times New Roman" panose="02020603050405020304" charset="0"/>
              </a:rPr>
              <a:t>Chrystus pomost między niebem i ziemią:</a:t>
            </a:r>
            <a:endParaRPr sz="2700" b="1" i="0">
              <a:solidFill>
                <a:srgbClr val="002445"/>
              </a:solidFill>
              <a:latin typeface="Times New Roman" panose="02020603050405020304" charset="0"/>
              <a:ea typeface="Mulish-regular"/>
              <a:cs typeface="Times New Roman" panose="02020603050405020304" charset="0"/>
            </a:endParaRPr>
          </a:p>
          <a:p>
            <a:pPr marL="0" indent="0" algn="ctr">
              <a:lnSpc>
                <a:spcPct val="80000"/>
              </a:lnSpc>
            </a:pPr>
            <a:r>
              <a:rPr sz="2700" b="1" i="0">
                <a:solidFill>
                  <a:srgbClr val="002445"/>
                </a:solidFill>
                <a:latin typeface="Times New Roman" panose="02020603050405020304" charset="0"/>
                <a:ea typeface="Mulish-regular"/>
                <a:cs typeface="Times New Roman" panose="02020603050405020304" charset="0"/>
              </a:rPr>
              <a:t>Pośrednik</a:t>
            </a:r>
            <a:r>
              <a:rPr lang="pl-PL" sz="2700" b="1" i="0">
                <a:solidFill>
                  <a:srgbClr val="002445"/>
                </a:solidFill>
                <a:latin typeface="Times New Roman" panose="02020603050405020304" charset="0"/>
                <a:ea typeface="Mulish-regular"/>
                <a:cs typeface="Times New Roman" panose="02020603050405020304" charset="0"/>
              </a:rPr>
              <a:t> </a:t>
            </a:r>
            <a:r>
              <a:rPr sz="2700" b="1" i="0">
                <a:solidFill>
                  <a:srgbClr val="002445"/>
                </a:solidFill>
                <a:latin typeface="Times New Roman" panose="02020603050405020304" charset="0"/>
                <a:ea typeface="Mulish-regular"/>
                <a:cs typeface="Times New Roman" panose="02020603050405020304" charset="0"/>
              </a:rPr>
              <a:t>między Bogiem i człowiekiem.</a:t>
            </a:r>
            <a:r>
              <a:rPr sz="1600" b="0" i="0">
                <a:solidFill>
                  <a:srgbClr val="002445"/>
                </a:solidFill>
                <a:latin typeface="Mulish-regular"/>
                <a:ea typeface="Mulish-regular"/>
              </a:rPr>
              <a:t> </a:t>
            </a:r>
            <a:endParaRPr sz="1600" b="0" i="0">
              <a:solidFill>
                <a:srgbClr val="002445"/>
              </a:solidFill>
              <a:latin typeface="Mulish-regular"/>
              <a:ea typeface="Mulish-regular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237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17" name="Symbol zastępczy zawartości 16" descr="342684_Dosso_Dossi_022_83.jpg"/>
          <p:cNvPicPr>
            <a:picLocks noChangeAspect="1"/>
          </p:cNvPicPr>
          <p:nvPr>
            <p:ph idx="1"/>
          </p:nvPr>
        </p:nvPicPr>
        <p:blipFill>
          <a:blip r:embed="rId1"/>
          <a:srcRect l="3157" t="-5" r="3748" b="47217"/>
          <a:stretch>
            <a:fillRect/>
          </a:stretch>
        </p:blipFill>
        <p:spPr>
          <a:xfrm>
            <a:off x="3195955" y="-5715"/>
            <a:ext cx="9005570" cy="6938645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058160" cy="7022465"/>
            <a:chOff x="396" y="-125"/>
            <a:chExt cx="4816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677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5601970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Wniebowstąpienie Pana Jezusa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 rot="16200000">
            <a:off x="-165100" y="3451225"/>
            <a:ext cx="645604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pl-PL" sz="2700" b="1" spc="-100">
                <a:solidFill>
                  <a:srgbClr val="002445"/>
                </a:solidFill>
                <a:uFillTx/>
                <a:latin typeface="Times New Roman" panose="02020603050405020304" charset="0"/>
                <a:ea typeface="Mulish-regular"/>
                <a:cs typeface="Times New Roman" panose="02020603050405020304" charset="0"/>
                <a:sym typeface="+mn-ea"/>
              </a:rPr>
              <a:t>G</a:t>
            </a:r>
            <a:r>
              <a:rPr sz="2700" b="1" spc="-100">
                <a:solidFill>
                  <a:srgbClr val="002445"/>
                </a:solidFill>
                <a:uFillTx/>
                <a:latin typeface="Times New Roman" panose="02020603050405020304" charset="0"/>
                <a:ea typeface="Mulish-regular"/>
                <a:cs typeface="Times New Roman" panose="02020603050405020304" charset="0"/>
                <a:sym typeface="+mn-ea"/>
              </a:rPr>
              <a:t>wiazdą </a:t>
            </a:r>
            <a:r>
              <a:rPr lang="pl-PL" sz="2700" b="1" spc="-100">
                <a:solidFill>
                  <a:srgbClr val="002445"/>
                </a:solidFill>
                <a:uFillTx/>
                <a:latin typeface="Times New Roman" panose="02020603050405020304" charset="0"/>
                <a:ea typeface="Mulish-regular"/>
                <a:cs typeface="Times New Roman" panose="02020603050405020304" charset="0"/>
                <a:sym typeface="+mn-ea"/>
              </a:rPr>
              <a:t>Polarną Kościoła jest</a:t>
            </a:r>
            <a:r>
              <a:rPr sz="2700" b="1" spc="-100">
                <a:solidFill>
                  <a:srgbClr val="002445"/>
                </a:solidFill>
                <a:uFillTx/>
                <a:latin typeface="Times New Roman" panose="02020603050405020304" charset="0"/>
                <a:ea typeface="Mulish-regular"/>
                <a:cs typeface="Times New Roman" panose="02020603050405020304" charset="0"/>
                <a:sym typeface="+mn-ea"/>
              </a:rPr>
              <a:t> Chrystus Pan</a:t>
            </a:r>
            <a:r>
              <a:rPr lang="pl-PL" sz="2700" b="1" spc="-100">
                <a:solidFill>
                  <a:srgbClr val="002445"/>
                </a:solidFill>
                <a:uFillTx/>
                <a:latin typeface="Times New Roman" panose="02020603050405020304" charset="0"/>
                <a:ea typeface="Mulish-regular"/>
                <a:cs typeface="Times New Roman" panose="02020603050405020304" charset="0"/>
                <a:sym typeface="+mn-ea"/>
              </a:rPr>
              <a:t>.</a:t>
            </a:r>
            <a:endParaRPr lang="pl-PL" altLang="en-US" sz="2700" b="1" spc="-100">
              <a:solidFill>
                <a:srgbClr val="002445"/>
              </a:solidFill>
              <a:uFillTx/>
              <a:latin typeface="Times New Roman" panose="02020603050405020304" charset="0"/>
              <a:ea typeface="Mulish-regular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238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28" name="Symbol zastępczy zawartości 27" descr="Wniebowstąpienie Pańskie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72790" y="-109220"/>
            <a:ext cx="8982084" cy="7075170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303905" cy="7022465"/>
            <a:chOff x="396" y="-125"/>
            <a:chExt cx="5203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solidFill>
              <a:srgbClr val="F6FC14"/>
            </a:solidFill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064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52095" y="0"/>
            <a:ext cx="5601970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Wniebowstąpienie Pana Jezusa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 rot="16200000">
            <a:off x="-76835" y="3336290"/>
            <a:ext cx="6655435" cy="75565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>
              <a:lnSpc>
                <a:spcPct val="80000"/>
              </a:lnSpc>
            </a:pPr>
            <a:r>
              <a:rPr lang="pl-PL" sz="2700" b="1" i="0" spc="-50">
                <a:solidFill>
                  <a:srgbClr val="002445"/>
                </a:solidFill>
                <a:uFillTx/>
                <a:latin typeface="Times New Roman" panose="02020603050405020304" charset="0"/>
                <a:ea typeface="Mulish-regular"/>
                <a:cs typeface="Times New Roman" panose="02020603050405020304" charset="0"/>
              </a:rPr>
              <a:t>Odkupiciel j</a:t>
            </a:r>
            <a:r>
              <a:rPr sz="2700" b="1" i="0" spc="-50">
                <a:solidFill>
                  <a:srgbClr val="002445"/>
                </a:solidFill>
                <a:uFillTx/>
                <a:latin typeface="Times New Roman" panose="02020603050405020304" charset="0"/>
                <a:ea typeface="Mulish-regular"/>
                <a:cs typeface="Times New Roman" panose="02020603050405020304" charset="0"/>
              </a:rPr>
              <a:t>est dla </a:t>
            </a:r>
            <a:r>
              <a:rPr lang="pl-PL" sz="2700" b="1" i="0" spc="-50">
                <a:solidFill>
                  <a:srgbClr val="002445"/>
                </a:solidFill>
                <a:uFillTx/>
                <a:latin typeface="Times New Roman" panose="02020603050405020304" charset="0"/>
                <a:ea typeface="Mulish-regular"/>
                <a:cs typeface="Times New Roman" panose="02020603050405020304" charset="0"/>
              </a:rPr>
              <a:t>nas </a:t>
            </a:r>
            <a:r>
              <a:rPr sz="2700" b="1" i="0" spc="-50">
                <a:solidFill>
                  <a:srgbClr val="002445"/>
                </a:solidFill>
                <a:uFillTx/>
                <a:latin typeface="Times New Roman" panose="02020603050405020304" charset="0"/>
                <a:ea typeface="Mulish-regular"/>
                <a:cs typeface="Times New Roman" panose="02020603050405020304" charset="0"/>
              </a:rPr>
              <a:t>kotwicą zbawienia</a:t>
            </a:r>
            <a:endParaRPr sz="2700" b="1" i="0" spc="-50">
              <a:solidFill>
                <a:srgbClr val="002445"/>
              </a:solidFill>
              <a:uFillTx/>
              <a:latin typeface="Times New Roman" panose="02020603050405020304" charset="0"/>
              <a:ea typeface="Mulish-regular"/>
              <a:cs typeface="Times New Roman" panose="02020603050405020304" charset="0"/>
            </a:endParaRPr>
          </a:p>
          <a:p>
            <a:pPr marL="0" indent="0" algn="ctr">
              <a:lnSpc>
                <a:spcPct val="80000"/>
              </a:lnSpc>
            </a:pPr>
            <a:r>
              <a:rPr sz="2700" b="1" i="0" spc="-50">
                <a:solidFill>
                  <a:srgbClr val="002445"/>
                </a:solidFill>
                <a:uFillTx/>
                <a:latin typeface="Times New Roman" panose="02020603050405020304" charset="0"/>
                <a:ea typeface="Mulish-regular"/>
                <a:cs typeface="Times New Roman" panose="02020603050405020304" charset="0"/>
              </a:rPr>
              <a:t>i wsparciem w służbie </a:t>
            </a:r>
            <a:r>
              <a:rPr lang="pl-PL" sz="2700" b="1" i="0" spc="-50">
                <a:solidFill>
                  <a:srgbClr val="002445"/>
                </a:solidFill>
                <a:uFillTx/>
                <a:latin typeface="Times New Roman" panose="02020603050405020304" charset="0"/>
                <a:ea typeface="Mulish-regular"/>
                <a:cs typeface="Times New Roman" panose="02020603050405020304" charset="0"/>
              </a:rPr>
              <a:t>niebieskiej </a:t>
            </a:r>
            <a:r>
              <a:rPr sz="2700" b="1" i="0" spc="-50">
                <a:solidFill>
                  <a:srgbClr val="002445"/>
                </a:solidFill>
                <a:uFillTx/>
                <a:latin typeface="Times New Roman" panose="02020603050405020304" charset="0"/>
                <a:ea typeface="Mulish-regular"/>
                <a:cs typeface="Times New Roman" panose="02020603050405020304" charset="0"/>
              </a:rPr>
              <a:t>ojczy</a:t>
            </a:r>
            <a:r>
              <a:rPr lang="pl-PL" sz="2700" b="1" i="0" spc="-50">
                <a:solidFill>
                  <a:srgbClr val="002445"/>
                </a:solidFill>
                <a:uFillTx/>
                <a:latin typeface="Times New Roman" panose="02020603050405020304" charset="0"/>
                <a:ea typeface="Mulish-regular"/>
                <a:cs typeface="Times New Roman" panose="02020603050405020304" charset="0"/>
              </a:rPr>
              <a:t>źnie.</a:t>
            </a:r>
            <a:endParaRPr lang="pl-PL" sz="2700" b="1" i="0" spc="-50">
              <a:solidFill>
                <a:srgbClr val="002445"/>
              </a:solidFill>
              <a:uFillTx/>
              <a:latin typeface="Times New Roman" panose="02020603050405020304" charset="0"/>
              <a:ea typeface="Mulish-regular"/>
              <a:cs typeface="Times New Roman" panose="0202060305040502030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239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17145" y="7112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34" name="Symbol zastępczy zawartości 33" descr="KRÓLOWA-RÓŻAŃCA-ŚWIĘTEGO"/>
          <p:cNvPicPr>
            <a:picLocks noChangeAspect="1"/>
          </p:cNvPicPr>
          <p:nvPr>
            <p:ph idx="1"/>
          </p:nvPr>
        </p:nvPicPr>
        <p:blipFill>
          <a:blip r:embed="rId1"/>
          <a:srcRect t="3879"/>
          <a:stretch>
            <a:fillRect/>
          </a:stretch>
        </p:blipFill>
        <p:spPr>
          <a:xfrm>
            <a:off x="3396615" y="-5715"/>
            <a:ext cx="8836660" cy="7062470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270250" cy="7022465"/>
            <a:chOff x="396" y="-125"/>
            <a:chExt cx="5150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011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5601970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Wniebowstąpienie Pana Jezusa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Pole tekstowe 32"/>
          <p:cNvSpPr txBox="1"/>
          <p:nvPr/>
        </p:nvSpPr>
        <p:spPr>
          <a:xfrm rot="16200000">
            <a:off x="233680" y="3336290"/>
            <a:ext cx="5955030" cy="75565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>
              <a:lnSpc>
                <a:spcPct val="80000"/>
              </a:lnSpc>
            </a:pPr>
            <a:r>
              <a:rPr sz="1600" b="0" i="0">
                <a:solidFill>
                  <a:srgbClr val="002445"/>
                </a:solidFill>
                <a:latin typeface="Mulish-regular"/>
                <a:ea typeface="Mulish-regular"/>
              </a:rPr>
              <a:t> </a:t>
            </a:r>
            <a:r>
              <a:rPr sz="2700" b="1" i="0">
                <a:solidFill>
                  <a:srgbClr val="002445"/>
                </a:solidFill>
                <a:latin typeface="Times New Roman" panose="02020603050405020304" charset="0"/>
                <a:ea typeface="Mulish-regular"/>
                <a:cs typeface="Times New Roman" panose="02020603050405020304" charset="0"/>
              </a:rPr>
              <a:t>Obok Niego</a:t>
            </a:r>
            <a:r>
              <a:rPr lang="pl-PL" sz="2700" b="1" i="0">
                <a:solidFill>
                  <a:srgbClr val="002445"/>
                </a:solidFill>
                <a:latin typeface="Times New Roman" panose="02020603050405020304" charset="0"/>
                <a:ea typeface="Mulish-regular"/>
                <a:cs typeface="Times New Roman" panose="02020603050405020304" charset="0"/>
              </a:rPr>
              <a:t> </a:t>
            </a:r>
            <a:r>
              <a:rPr sz="2700" b="1" i="0">
                <a:solidFill>
                  <a:srgbClr val="002445"/>
                </a:solidFill>
                <a:latin typeface="Times New Roman" panose="02020603050405020304" charset="0"/>
                <a:ea typeface="Mulish-regular"/>
                <a:cs typeface="Times New Roman" panose="02020603050405020304" charset="0"/>
              </a:rPr>
              <a:t>jest Jego i nasza Matka,</a:t>
            </a:r>
            <a:endParaRPr sz="2700" b="1" i="0">
              <a:solidFill>
                <a:srgbClr val="002445"/>
              </a:solidFill>
              <a:latin typeface="Times New Roman" panose="02020603050405020304" charset="0"/>
              <a:ea typeface="Mulish-regular"/>
              <a:cs typeface="Times New Roman" panose="02020603050405020304" charset="0"/>
            </a:endParaRPr>
          </a:p>
          <a:p>
            <a:pPr marL="0" indent="0" algn="ctr">
              <a:lnSpc>
                <a:spcPct val="80000"/>
              </a:lnSpc>
            </a:pPr>
            <a:r>
              <a:rPr sz="2700" b="1" i="0">
                <a:solidFill>
                  <a:srgbClr val="002445"/>
                </a:solidFill>
                <a:latin typeface="Times New Roman" panose="02020603050405020304" charset="0"/>
                <a:ea typeface="Mulish-regular"/>
                <a:cs typeface="Times New Roman" panose="02020603050405020304" charset="0"/>
              </a:rPr>
              <a:t> któr</a:t>
            </a:r>
            <a:r>
              <a:rPr lang="pl-PL" sz="2700" b="1" i="0">
                <a:solidFill>
                  <a:srgbClr val="002445"/>
                </a:solidFill>
                <a:latin typeface="Times New Roman" panose="02020603050405020304" charset="0"/>
                <a:ea typeface="Mulish-regular"/>
                <a:cs typeface="Times New Roman" panose="02020603050405020304" charset="0"/>
              </a:rPr>
              <a:t>ej</a:t>
            </a:r>
            <a:r>
              <a:rPr sz="2700" b="1" i="0">
                <a:solidFill>
                  <a:srgbClr val="002445"/>
                </a:solidFill>
                <a:latin typeface="Times New Roman" panose="02020603050405020304" charset="0"/>
                <a:ea typeface="Mulish-regular"/>
                <a:cs typeface="Times New Roman" panose="02020603050405020304" charset="0"/>
              </a:rPr>
              <a:t> </a:t>
            </a:r>
            <a:r>
              <a:rPr sz="2700" b="1">
                <a:solidFill>
                  <a:srgbClr val="002445"/>
                </a:solidFill>
                <a:latin typeface="Times New Roman" panose="02020603050405020304" charset="0"/>
                <a:ea typeface="Mulish-regular"/>
                <a:cs typeface="Times New Roman" panose="02020603050405020304" charset="0"/>
                <a:sym typeface="+mn-ea"/>
              </a:rPr>
              <a:t>zawierzamy</a:t>
            </a:r>
            <a:r>
              <a:rPr lang="pl-PL" sz="2700" b="1">
                <a:solidFill>
                  <a:srgbClr val="002445"/>
                </a:solidFill>
                <a:latin typeface="Times New Roman" panose="02020603050405020304" charset="0"/>
                <a:ea typeface="Mulish-regular"/>
                <a:cs typeface="Times New Roman" panose="02020603050405020304" charset="0"/>
                <a:sym typeface="+mn-ea"/>
              </a:rPr>
              <a:t> nasze</a:t>
            </a:r>
            <a:r>
              <a:rPr sz="2700" b="1">
                <a:solidFill>
                  <a:srgbClr val="002445"/>
                </a:solidFill>
                <a:latin typeface="Times New Roman" panose="02020603050405020304" charset="0"/>
                <a:ea typeface="Mulish-regular"/>
                <a:cs typeface="Times New Roman" panose="02020603050405020304" charset="0"/>
                <a:sym typeface="+mn-ea"/>
              </a:rPr>
              <a:t> oczekiwania</a:t>
            </a:r>
            <a:r>
              <a:rPr sz="2700" b="1" i="0">
                <a:solidFill>
                  <a:srgbClr val="002445"/>
                </a:solidFill>
                <a:latin typeface="Times New Roman" panose="02020603050405020304" charset="0"/>
                <a:ea typeface="Mulish-regular"/>
                <a:cs typeface="Times New Roman" panose="02020603050405020304" charset="0"/>
              </a:rPr>
              <a:t>,</a:t>
            </a:r>
            <a:endParaRPr sz="2700" b="1" i="0">
              <a:solidFill>
                <a:srgbClr val="002445"/>
              </a:solidFill>
              <a:latin typeface="Times New Roman" panose="02020603050405020304" charset="0"/>
              <a:ea typeface="Mulish-regular"/>
              <a:cs typeface="Times New Roman" panose="02020603050405020304" charset="0"/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240</a:t>
            </a:r>
            <a:endParaRPr lang="pl-PL" altLang="en-US" sz="32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8000"/>
    </mc:Choice>
    <mc:Fallback>
      <p:transition spd="slow" advTm="8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4" name="Symbol zastępczy zawartości 3" descr="d982e7cd13ba8c7897603a3ecc7bee6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88360" y="-80645"/>
            <a:ext cx="8917305" cy="7191375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336290" cy="7022465"/>
            <a:chOff x="396" y="-125"/>
            <a:chExt cx="5254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115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52095" y="0"/>
            <a:ext cx="5601970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Wniebowstąpienie Pana Jezusa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 rot="16200000">
            <a:off x="-41910" y="3363595"/>
            <a:ext cx="6556375" cy="75565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>
              <a:lnSpc>
                <a:spcPct val="80000"/>
              </a:lnSpc>
            </a:pPr>
            <a:r>
              <a:rPr lang="pl-PL" sz="2700" b="1" i="0" spc="-100">
                <a:solidFill>
                  <a:srgbClr val="002445"/>
                </a:solidFill>
                <a:uFillTx/>
                <a:latin typeface="Times New Roman" panose="02020603050405020304" charset="0"/>
                <a:ea typeface="Mulish-regular"/>
                <a:cs typeface="Times New Roman" panose="02020603050405020304" charset="0"/>
              </a:rPr>
              <a:t>N</a:t>
            </a:r>
            <a:r>
              <a:rPr sz="2700" b="1" i="0" spc="-100">
                <a:solidFill>
                  <a:srgbClr val="002445"/>
                </a:solidFill>
                <a:uFillTx/>
                <a:latin typeface="Times New Roman" panose="02020603050405020304" charset="0"/>
                <a:ea typeface="Mulish-regular"/>
                <a:cs typeface="Times New Roman" panose="02020603050405020304" charset="0"/>
              </a:rPr>
              <a:t>a modlitwie trwali uczniowie w wieczerniku</a:t>
            </a:r>
            <a:endParaRPr sz="2700" b="1" i="0" spc="-100">
              <a:solidFill>
                <a:srgbClr val="002445"/>
              </a:solidFill>
              <a:uFillTx/>
              <a:latin typeface="Times New Roman" panose="02020603050405020304" charset="0"/>
              <a:ea typeface="Mulish-regular"/>
              <a:cs typeface="Times New Roman" panose="02020603050405020304" charset="0"/>
            </a:endParaRPr>
          </a:p>
          <a:p>
            <a:pPr marL="0" indent="0" algn="ctr">
              <a:lnSpc>
                <a:spcPct val="80000"/>
              </a:lnSpc>
            </a:pPr>
            <a:r>
              <a:rPr sz="2700" b="1" i="0" spc="-100">
                <a:solidFill>
                  <a:srgbClr val="002445"/>
                </a:solidFill>
                <a:uFillTx/>
                <a:latin typeface="Times New Roman" panose="02020603050405020304" charset="0"/>
                <a:ea typeface="Mulish-regular"/>
                <a:cs typeface="Times New Roman" panose="02020603050405020304" charset="0"/>
              </a:rPr>
              <a:t> po Wniebowstąpieniu,</a:t>
            </a:r>
            <a:r>
              <a:rPr lang="pl-PL" sz="2700" b="1" i="0" spc="-100">
                <a:solidFill>
                  <a:srgbClr val="002445"/>
                </a:solidFill>
                <a:uFillTx/>
                <a:latin typeface="Times New Roman" panose="02020603050405020304" charset="0"/>
                <a:ea typeface="Mulish-regular"/>
                <a:cs typeface="Times New Roman" panose="02020603050405020304" charset="0"/>
              </a:rPr>
              <a:t> </a:t>
            </a:r>
            <a:r>
              <a:rPr sz="2700" b="1" i="0" spc="-100">
                <a:solidFill>
                  <a:srgbClr val="002445"/>
                </a:solidFill>
                <a:uFillTx/>
                <a:latin typeface="Times New Roman" panose="02020603050405020304" charset="0"/>
                <a:ea typeface="Mulish-regular"/>
                <a:cs typeface="Times New Roman" panose="02020603050405020304" charset="0"/>
              </a:rPr>
              <a:t>oczekując na Ducha Św</a:t>
            </a:r>
            <a:r>
              <a:rPr lang="pl-PL" sz="2700" b="1" i="0" spc="-100">
                <a:solidFill>
                  <a:srgbClr val="002445"/>
                </a:solidFill>
                <a:uFillTx/>
                <a:latin typeface="Times New Roman" panose="02020603050405020304" charset="0"/>
                <a:ea typeface="Mulish-regular"/>
                <a:cs typeface="Times New Roman" panose="02020603050405020304" charset="0"/>
              </a:rPr>
              <a:t>.</a:t>
            </a:r>
            <a:r>
              <a:rPr sz="1600" b="0" i="0" spc="-100">
                <a:solidFill>
                  <a:srgbClr val="002445"/>
                </a:solidFill>
                <a:uFillTx/>
                <a:latin typeface="Mulish-regular"/>
                <a:ea typeface="Mulish-regular"/>
              </a:rPr>
              <a:t> </a:t>
            </a:r>
            <a:endParaRPr sz="1600" b="0" i="0" spc="-100">
              <a:solidFill>
                <a:srgbClr val="002445"/>
              </a:solidFill>
              <a:uFillTx/>
              <a:latin typeface="Mulish-regular"/>
              <a:ea typeface="Mulish-regular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241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4000"/>
    </mc:Choice>
    <mc:Fallback>
      <p:transition spd="slow" advTm="14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Prostokąt 11"/>
          <p:cNvSpPr/>
          <p:nvPr/>
        </p:nvSpPr>
        <p:spPr>
          <a:xfrm>
            <a:off x="11209020" y="-5080"/>
            <a:ext cx="980440" cy="6997700"/>
          </a:xfrm>
          <a:prstGeom prst="rect">
            <a:avLst/>
          </a:prstGeom>
          <a:gradFill>
            <a:gsLst>
              <a:gs pos="73000">
                <a:srgbClr val="FFD700">
                  <a:lumMod val="67000"/>
                  <a:lumOff val="33000"/>
                </a:srgbClr>
              </a:gs>
              <a:gs pos="0">
                <a:schemeClr val="bg1"/>
              </a:gs>
              <a:gs pos="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pic>
        <p:nvPicPr>
          <p:cNvPr id="13" name="Symbol zastępczy zawartości 12" descr="Tajemnice+Chwalebne"/>
          <p:cNvPicPr>
            <a:picLocks noChangeAspect="1"/>
          </p:cNvPicPr>
          <p:nvPr/>
        </p:nvPicPr>
        <p:blipFill>
          <a:blip r:embed="rId1"/>
          <a:srcRect l="-3178" r="5210" b="6947"/>
          <a:stretch>
            <a:fillRect/>
          </a:stretch>
        </p:blipFill>
        <p:spPr>
          <a:xfrm>
            <a:off x="-421640" y="0"/>
            <a:ext cx="11631930" cy="6863715"/>
          </a:xfrm>
          <a:prstGeom prst="rect">
            <a:avLst/>
          </a:prstGeom>
        </p:spPr>
      </p:pic>
      <p:grpSp>
        <p:nvGrpSpPr>
          <p:cNvPr id="7" name="Grupa 6"/>
          <p:cNvGrpSpPr/>
          <p:nvPr/>
        </p:nvGrpSpPr>
        <p:grpSpPr>
          <a:xfrm>
            <a:off x="4953635" y="2527300"/>
            <a:ext cx="2049780" cy="2590165"/>
            <a:chOff x="1721" y="1760"/>
            <a:chExt cx="3348" cy="4079"/>
          </a:xfrm>
        </p:grpSpPr>
        <p:sp>
          <p:nvSpPr>
            <p:cNvPr id="2" name="Prostokąt 1"/>
            <p:cNvSpPr/>
            <p:nvPr/>
          </p:nvSpPr>
          <p:spPr>
            <a:xfrm>
              <a:off x="1724" y="1760"/>
              <a:ext cx="3328" cy="3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  <p:sp>
          <p:nvSpPr>
            <p:cNvPr id="3" name="Prostokąt 2"/>
            <p:cNvSpPr/>
            <p:nvPr/>
          </p:nvSpPr>
          <p:spPr>
            <a:xfrm>
              <a:off x="1721" y="5490"/>
              <a:ext cx="3332" cy="3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  <p:sp>
          <p:nvSpPr>
            <p:cNvPr id="5" name="Prostokąt 4"/>
            <p:cNvSpPr/>
            <p:nvPr/>
          </p:nvSpPr>
          <p:spPr>
            <a:xfrm rot="5400000">
              <a:off x="-148" y="3634"/>
              <a:ext cx="4076" cy="3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  <p:sp>
          <p:nvSpPr>
            <p:cNvPr id="6" name="Prostokąt 5"/>
            <p:cNvSpPr/>
            <p:nvPr/>
          </p:nvSpPr>
          <p:spPr>
            <a:xfrm rot="5400000">
              <a:off x="2850" y="3620"/>
              <a:ext cx="4076" cy="3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cxnSp>
        <p:nvCxnSpPr>
          <p:cNvPr id="8" name="Łącznik prosty 7"/>
          <p:cNvCxnSpPr/>
          <p:nvPr/>
        </p:nvCxnSpPr>
        <p:spPr>
          <a:xfrm>
            <a:off x="7010400" y="3255225"/>
            <a:ext cx="3054350" cy="21590"/>
          </a:xfrm>
          <a:prstGeom prst="line">
            <a:avLst/>
          </a:prstGeom>
          <a:ln w="127000">
            <a:solidFill>
              <a:srgbClr val="F6FC14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9" name="Grupa 8"/>
          <p:cNvGrpSpPr/>
          <p:nvPr/>
        </p:nvGrpSpPr>
        <p:grpSpPr>
          <a:xfrm>
            <a:off x="2551430" y="495300"/>
            <a:ext cx="7024370" cy="748030"/>
            <a:chOff x="4600" y="-1743"/>
            <a:chExt cx="11062" cy="1178"/>
          </a:xfrm>
        </p:grpSpPr>
        <p:sp>
          <p:nvSpPr>
            <p:cNvPr id="16" name="Prostokąt 15"/>
            <p:cNvSpPr/>
            <p:nvPr/>
          </p:nvSpPr>
          <p:spPr>
            <a:xfrm>
              <a:off x="4600" y="-1563"/>
              <a:ext cx="10495" cy="91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826" y="-1743"/>
              <a:ext cx="10836" cy="11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pl-PL" altLang="en-US" sz="4000" spc="300">
                  <a:solidFill>
                    <a:schemeClr val="tx1"/>
                  </a:solidFill>
                  <a:uFillTx/>
                  <a:latin typeface="Segoe UI Black" panose="020B0A02040204020203" charset="0"/>
                  <a:cs typeface="Segoe UI Black" panose="020B0A02040204020203" charset="0"/>
                </a:rPr>
                <a:t>Tajemnice Chwalebne</a:t>
              </a:r>
              <a:endParaRPr lang="pl-PL" altLang="en-US" sz="4000" spc="300">
                <a:solidFill>
                  <a:schemeClr val="tx1"/>
                </a:solidFill>
                <a:uFillTx/>
                <a:latin typeface="Segoe UI Black" panose="020B0A02040204020203" charset="0"/>
                <a:cs typeface="Segoe UI Black" panose="020B0A02040204020203" charset="0"/>
              </a:endParaRPr>
            </a:p>
          </p:txBody>
        </p:sp>
      </p:grpSp>
      <p:pic>
        <p:nvPicPr>
          <p:cNvPr id="17" name="Obraz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-81280"/>
            <a:ext cx="876300" cy="6085205"/>
          </a:xfrm>
          <a:prstGeom prst="rect">
            <a:avLst/>
          </a:prstGeom>
          <a:noFill/>
        </p:spPr>
      </p:pic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242</a:t>
            </a:r>
            <a:endParaRPr lang="pl-PL" altLang="en-US" sz="32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17" name="Symbol zastępczy zawartości 16" descr="C:\Users\win10\Pictures\Nowenna\chwalebne\zmartwychwstanie\Tlo-do-Grobu-Panskiego---niewiasty-przy-Grobie-Panskim-155x140cm.jpgTlo-do-Grobu-Panskiego---niewiasty-przy-Grobie-Panskim-155x140cm"/>
          <p:cNvPicPr>
            <a:picLocks noChangeAspect="1"/>
          </p:cNvPicPr>
          <p:nvPr>
            <p:ph idx="1"/>
          </p:nvPr>
        </p:nvPicPr>
        <p:blipFill>
          <a:blip r:embed="rId1"/>
          <a:srcRect l="22932" t="16867" r="9741" b="18599"/>
          <a:stretch>
            <a:fillRect/>
          </a:stretch>
        </p:blipFill>
        <p:spPr>
          <a:xfrm>
            <a:off x="3045460" y="-15875"/>
            <a:ext cx="9616440" cy="6955790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058160" cy="7022465"/>
            <a:chOff x="396" y="-125"/>
            <a:chExt cx="4816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677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52095" y="0"/>
            <a:ext cx="5828665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Zmartwychwstanie Pana Jezusa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 rot="16200000">
            <a:off x="8255" y="3383915"/>
            <a:ext cx="6163310" cy="5765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pl-PL" altLang="en-US" sz="2700" b="1">
                <a:latin typeface="Times New Roman" panose="02020603050405020304" charset="0"/>
                <a:cs typeface="Times New Roman" panose="02020603050405020304" charset="0"/>
              </a:rPr>
              <a:t>Skoro świt Niewiasty ujrzały pusty grób</a:t>
            </a:r>
            <a:endParaRPr lang="pl-PL" altLang="en-US" sz="27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216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17" name="Symbol zastępczy zawartości 16" descr="image (1)"/>
          <p:cNvPicPr>
            <a:picLocks noChangeAspect="1"/>
          </p:cNvPicPr>
          <p:nvPr>
            <p:ph idx="1"/>
          </p:nvPr>
        </p:nvPicPr>
        <p:blipFill>
          <a:blip r:embed="rId1"/>
          <a:srcRect l="18052" r="10953" b="5155"/>
          <a:stretch>
            <a:fillRect/>
          </a:stretch>
        </p:blipFill>
        <p:spPr>
          <a:xfrm>
            <a:off x="3504565" y="-5080"/>
            <a:ext cx="9005570" cy="7021195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grpSp>
        <p:nvGrpSpPr>
          <p:cNvPr id="20" name="Grupa 19"/>
          <p:cNvGrpSpPr/>
          <p:nvPr/>
        </p:nvGrpSpPr>
        <p:grpSpPr>
          <a:xfrm>
            <a:off x="251460" y="-79375"/>
            <a:ext cx="3295650" cy="7022465"/>
            <a:chOff x="396" y="-125"/>
            <a:chExt cx="5190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816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20"/>
              <a:ext cx="3634" cy="696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 anchor="b" anchorCtr="0">
              <a:no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Ojcze nasz ...</a:t>
              </a:r>
              <a:endParaRPr lang="pl-PL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051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4576445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Zesłanie Ducha Świętego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 rot="16200000">
            <a:off x="187960" y="3348990"/>
            <a:ext cx="609600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80000"/>
              </a:lnSpc>
            </a:pPr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Kiedy nadszedł dzień Pięćdziesiątnicy, </a:t>
            </a:r>
            <a:endParaRPr sz="2700" b="1">
              <a:solidFill>
                <a:srgbClr val="000000"/>
              </a:solidFill>
              <a:latin typeface="Times New Roman" panose="02020603050405020304" charset="0"/>
              <a:ea typeface="Open Sans"/>
              <a:cs typeface="Times New Roman" panose="02020603050405020304" charset="0"/>
              <a:sym typeface="+mn-ea"/>
            </a:endParaRPr>
          </a:p>
          <a:p>
            <a:pPr algn="ctr">
              <a:lnSpc>
                <a:spcPct val="80000"/>
              </a:lnSpc>
            </a:pPr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znajdowali się razem </a:t>
            </a:r>
            <a:r>
              <a:rPr lang="pl-PL"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w jednym</a:t>
            </a:r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 miejscu.</a:t>
            </a:r>
            <a:endParaRPr lang="pl-PL" altLang="en-US" sz="2700" b="1">
              <a:solidFill>
                <a:srgbClr val="000000"/>
              </a:solidFill>
              <a:latin typeface="Times New Roman" panose="02020603050405020304" charset="0"/>
              <a:ea typeface="Open Sans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243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3000"/>
    </mc:Choice>
    <mc:Fallback>
      <p:transition spd="slow" advTm="23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16" name="Symbol zastępczy zawartości 15" descr="Pelita-Hati-31-Mei-2020"/>
          <p:cNvPicPr>
            <a:picLocks noChangeAspect="1"/>
          </p:cNvPicPr>
          <p:nvPr>
            <p:ph idx="1"/>
          </p:nvPr>
        </p:nvPicPr>
        <p:blipFill>
          <a:blip r:embed="rId1"/>
          <a:srcRect l="6279" t="4184" r="4985"/>
          <a:stretch>
            <a:fillRect/>
          </a:stretch>
        </p:blipFill>
        <p:spPr>
          <a:xfrm>
            <a:off x="3401695" y="-5715"/>
            <a:ext cx="8847455" cy="6980555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276600" cy="7022465"/>
            <a:chOff x="396" y="-125"/>
            <a:chExt cx="5160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021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4576445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Zesłanie Ducha Świętego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 rot="16200000">
            <a:off x="-33655" y="3357245"/>
            <a:ext cx="6551295" cy="8432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>
              <a:lnSpc>
                <a:spcPct val="80000"/>
              </a:lnSpc>
            </a:pPr>
            <a:r>
              <a:rPr sz="2700" b="1" spc="100">
                <a:solidFill>
                  <a:srgbClr val="000000"/>
                </a:solidFill>
                <a:uFillTx/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Nagle</a:t>
            </a:r>
            <a:r>
              <a:rPr lang="pl-PL" sz="2700" b="1" spc="100">
                <a:solidFill>
                  <a:srgbClr val="000000"/>
                </a:solidFill>
                <a:uFillTx/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 u</a:t>
            </a:r>
            <a:r>
              <a:rPr sz="2700" b="1" spc="100">
                <a:solidFill>
                  <a:srgbClr val="000000"/>
                </a:solidFill>
                <a:uFillTx/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słysze</a:t>
            </a:r>
            <a:r>
              <a:rPr lang="pl-PL" sz="2700" b="1" spc="100">
                <a:solidFill>
                  <a:srgbClr val="000000"/>
                </a:solidFill>
                <a:uFillTx/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li</a:t>
            </a:r>
            <a:r>
              <a:rPr sz="2700" b="1" spc="100">
                <a:solidFill>
                  <a:srgbClr val="000000"/>
                </a:solidFill>
                <a:uFillTx/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 z nieba szum, jakby</a:t>
            </a:r>
            <a:endParaRPr sz="2700" b="1" spc="100">
              <a:solidFill>
                <a:srgbClr val="000000"/>
              </a:solidFill>
              <a:uFillTx/>
              <a:latin typeface="Times New Roman" panose="02020603050405020304" charset="0"/>
              <a:ea typeface="Open Sans"/>
              <a:cs typeface="Times New Roman" panose="02020603050405020304" charset="0"/>
              <a:sym typeface="+mn-ea"/>
            </a:endParaRPr>
          </a:p>
          <a:p>
            <a:pPr algn="ctr">
              <a:lnSpc>
                <a:spcPct val="80000"/>
              </a:lnSpc>
            </a:pPr>
            <a:r>
              <a:rPr sz="2700" b="1" spc="100">
                <a:solidFill>
                  <a:srgbClr val="000000"/>
                </a:solidFill>
                <a:uFillTx/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 uderzenie gwałtownego wichru,</a:t>
            </a:r>
            <a:endParaRPr sz="2700" b="1" spc="100">
              <a:solidFill>
                <a:srgbClr val="000000"/>
              </a:solidFill>
              <a:uFillTx/>
              <a:latin typeface="Times New Roman" panose="02020603050405020304" charset="0"/>
              <a:ea typeface="Open Sans"/>
              <a:cs typeface="Times New Roman" panose="02020603050405020304" charset="0"/>
              <a:sym typeface="+mn-ea"/>
            </a:endParaRPr>
          </a:p>
          <a:p>
            <a:pPr algn="ctr">
              <a:lnSpc>
                <a:spcPct val="80000"/>
              </a:lnSpc>
            </a:pPr>
            <a:endParaRPr sz="2700" b="1" spc="100">
              <a:solidFill>
                <a:srgbClr val="000000"/>
              </a:solidFill>
              <a:uFillTx/>
              <a:latin typeface="Times New Roman" panose="02020603050405020304" charset="0"/>
              <a:ea typeface="Open Sans"/>
              <a:cs typeface="Times New Roman" panose="02020603050405020304" charset="0"/>
              <a:sym typeface="+mn-ea"/>
            </a:endParaRPr>
          </a:p>
          <a:p>
            <a:pPr algn="ctr">
              <a:lnSpc>
                <a:spcPct val="80000"/>
              </a:lnSpc>
            </a:pPr>
            <a:endParaRPr lang="pl-PL" altLang="en-US" sz="2700" b="1" spc="100">
              <a:solidFill>
                <a:srgbClr val="000000"/>
              </a:solidFill>
              <a:uFillTx/>
              <a:latin typeface="Times New Roman" panose="02020603050405020304" charset="0"/>
              <a:ea typeface="Open Sans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244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4" name="Symbol zastępczy zawartości 3" descr="61b2c8cc997bf1378ddc55f9abe9b5eb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40710" y="0"/>
            <a:ext cx="9188450" cy="6991985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058160" cy="7022465"/>
            <a:chOff x="396" y="-125"/>
            <a:chExt cx="4816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677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52095" y="0"/>
            <a:ext cx="4576445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Zesłanie Ducha Świętego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 rot="16200000">
            <a:off x="-59690" y="3508375"/>
            <a:ext cx="6362065" cy="423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80000"/>
              </a:lnSpc>
            </a:pPr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i napełnił cały dom, w którym przebywali.</a:t>
            </a:r>
            <a:endParaRPr lang="pl-PL" altLang="en-US" sz="2700" b="1">
              <a:solidFill>
                <a:srgbClr val="000000"/>
              </a:solidFill>
              <a:latin typeface="Times New Roman" panose="02020603050405020304" charset="0"/>
              <a:ea typeface="Open Sans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245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16" name="Symbol zastępczy zawartości 15" descr="f56e535905eabd3ada16002950b948f0"/>
          <p:cNvPicPr>
            <a:picLocks noChangeAspect="1"/>
          </p:cNvPicPr>
          <p:nvPr>
            <p:ph idx="1"/>
          </p:nvPr>
        </p:nvPicPr>
        <p:blipFill>
          <a:blip r:embed="rId1"/>
          <a:srcRect b="28718"/>
          <a:stretch>
            <a:fillRect/>
          </a:stretch>
        </p:blipFill>
        <p:spPr>
          <a:xfrm>
            <a:off x="3119755" y="-81280"/>
            <a:ext cx="9064625" cy="7025005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058160" cy="7022465"/>
            <a:chOff x="396" y="-125"/>
            <a:chExt cx="4816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677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4576445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Zesłanie Ducha Świętego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 rot="16200000">
            <a:off x="74295" y="3197225"/>
            <a:ext cx="6096000" cy="5867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Ukazały się </a:t>
            </a:r>
            <a:r>
              <a:rPr lang="pl-PL"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im </a:t>
            </a:r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też jakby języki ognia</a:t>
            </a:r>
            <a:r>
              <a:rPr lang="pl-PL"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...</a:t>
            </a:r>
            <a:endParaRPr sz="2700" b="1">
              <a:solidFill>
                <a:srgbClr val="000000"/>
              </a:solidFill>
              <a:latin typeface="Times New Roman" panose="02020603050405020304" charset="0"/>
              <a:ea typeface="Open Sans"/>
              <a:cs typeface="Times New Roman" panose="02020603050405020304" charset="0"/>
              <a:sym typeface="+mn-ea"/>
            </a:endParaRPr>
          </a:p>
          <a:p>
            <a:endParaRPr sz="2700" b="1">
              <a:solidFill>
                <a:srgbClr val="000000"/>
              </a:solidFill>
              <a:latin typeface="Times New Roman" panose="02020603050405020304" charset="0"/>
              <a:ea typeface="Open Sans"/>
              <a:cs typeface="Times New Roman" panose="02020603050405020304" charset="0"/>
              <a:sym typeface="+mn-ea"/>
            </a:endParaRPr>
          </a:p>
          <a:p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 </a:t>
            </a:r>
            <a:endParaRPr lang="pl-PL" altLang="en-US" sz="2700" b="1">
              <a:solidFill>
                <a:srgbClr val="000000"/>
              </a:solidFill>
              <a:latin typeface="Times New Roman" panose="02020603050405020304" charset="0"/>
              <a:ea typeface="Open Sans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24</a:t>
            </a:r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6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4" name="Symbol zastępczy zawartości 3" descr="German_School_-_The_sending_of_the_Holy_Spirit_-_(MeisterDrucke-482749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27705" y="-5080"/>
            <a:ext cx="9067165" cy="7070725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058160" cy="7022465"/>
            <a:chOff x="396" y="-125"/>
            <a:chExt cx="4816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677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52095" y="0"/>
            <a:ext cx="4576445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Zesłanie Ducha Świętego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 rot="16200000">
            <a:off x="-38100" y="3425190"/>
            <a:ext cx="620522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rozdziel</a:t>
            </a:r>
            <a:r>
              <a:rPr lang="pl-PL"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i</a:t>
            </a:r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ły</a:t>
            </a:r>
            <a:r>
              <a:rPr lang="pl-PL"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 się</a:t>
            </a:r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, i na każdym spoczął jeden.</a:t>
            </a:r>
            <a:endParaRPr lang="pl-PL" altLang="en-US" sz="2700" b="1">
              <a:solidFill>
                <a:srgbClr val="000000"/>
              </a:solidFill>
              <a:latin typeface="Times New Roman" panose="02020603050405020304" charset="0"/>
              <a:ea typeface="Open Sans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247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16" name="Symbol zastępczy zawartości 15" descr="IMG-20200430-WA0003-357x285"/>
          <p:cNvPicPr>
            <a:picLocks noChangeAspect="1"/>
          </p:cNvPicPr>
          <p:nvPr>
            <p:ph idx="1"/>
          </p:nvPr>
        </p:nvPicPr>
        <p:blipFill>
          <a:blip r:embed="rId1"/>
          <a:srcRect b="17493"/>
          <a:stretch>
            <a:fillRect/>
          </a:stretch>
        </p:blipFill>
        <p:spPr>
          <a:xfrm>
            <a:off x="3119755" y="-59690"/>
            <a:ext cx="9114155" cy="6999605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058160" cy="7022465"/>
            <a:chOff x="396" y="-125"/>
            <a:chExt cx="4816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677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4576445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Zesłanie Ducha Świętego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 rot="16200000">
            <a:off x="21590" y="3434080"/>
            <a:ext cx="609600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i wszyscy zostali napełnieni Duchem Św</a:t>
            </a:r>
            <a:r>
              <a:rPr lang="pl-PL"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.</a:t>
            </a:r>
            <a:endParaRPr lang="pl-PL" altLang="en-US" sz="2700" b="1">
              <a:solidFill>
                <a:srgbClr val="000000"/>
              </a:solidFill>
              <a:latin typeface="Times New Roman" panose="02020603050405020304" charset="0"/>
              <a:ea typeface="Open Sans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248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" name="Symbol zastępczy zawartości 22" descr="IMG_20180519_220223_790"/>
          <p:cNvPicPr>
            <a:picLocks noChangeAspect="1"/>
          </p:cNvPicPr>
          <p:nvPr>
            <p:ph idx="1"/>
          </p:nvPr>
        </p:nvPicPr>
        <p:blipFill>
          <a:blip r:embed="rId1"/>
          <a:srcRect r="3468" b="19474"/>
          <a:stretch>
            <a:fillRect/>
          </a:stretch>
        </p:blipFill>
        <p:spPr>
          <a:xfrm>
            <a:off x="3516630" y="-3175"/>
            <a:ext cx="8780145" cy="6965950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grpSp>
        <p:nvGrpSpPr>
          <p:cNvPr id="20" name="Grupa 19"/>
          <p:cNvGrpSpPr/>
          <p:nvPr/>
        </p:nvGrpSpPr>
        <p:grpSpPr>
          <a:xfrm>
            <a:off x="251460" y="-79375"/>
            <a:ext cx="3406140" cy="7022465"/>
            <a:chOff x="396" y="-125"/>
            <a:chExt cx="5364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225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52095" y="0"/>
            <a:ext cx="4576445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Zesłanie Ducha Świętego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 rot="16200000">
            <a:off x="227965" y="3428365"/>
            <a:ext cx="609600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80000"/>
              </a:lnSpc>
            </a:pPr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i zaczęli mówić obcymi językami, tak jak im Duch pozwalał mówić.</a:t>
            </a:r>
            <a:endParaRPr lang="pl-PL" altLang="en-US" sz="2700" b="1">
              <a:solidFill>
                <a:srgbClr val="000000"/>
              </a:solidFill>
              <a:latin typeface="Times New Roman" panose="02020603050405020304" charset="0"/>
              <a:ea typeface="Open Sans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249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" name="Symbol zastępczy zawartości 22" descr="sddefault"/>
          <p:cNvPicPr>
            <a:picLocks noChangeAspect="1"/>
          </p:cNvPicPr>
          <p:nvPr>
            <p:ph idx="1"/>
          </p:nvPr>
        </p:nvPicPr>
        <p:blipFill>
          <a:blip r:embed="rId1"/>
          <a:srcRect l="15807" t="14457" r="21868" b="12678"/>
          <a:stretch>
            <a:fillRect/>
          </a:stretch>
        </p:blipFill>
        <p:spPr>
          <a:xfrm>
            <a:off x="3348990" y="-81915"/>
            <a:ext cx="8927465" cy="7104380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grpSp>
        <p:nvGrpSpPr>
          <p:cNvPr id="20" name="Grupa 19"/>
          <p:cNvGrpSpPr/>
          <p:nvPr/>
        </p:nvGrpSpPr>
        <p:grpSpPr>
          <a:xfrm>
            <a:off x="251460" y="-79375"/>
            <a:ext cx="3276600" cy="7022465"/>
            <a:chOff x="396" y="-125"/>
            <a:chExt cx="5160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136"/>
              <a:ext cx="3633" cy="656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>
                <a:lnSpc>
                  <a:spcPct val="30000"/>
                </a:lnSpc>
              </a:pP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021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4576445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Zesłanie Ducha Świętego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 rot="16200000">
            <a:off x="-4445" y="3353435"/>
            <a:ext cx="6448425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80000"/>
              </a:lnSpc>
            </a:pPr>
            <a:r>
              <a:rPr lang="pl-PL"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 </a:t>
            </a:r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Kiedy więc powstał ów szum, zbiegli się tłumnie</a:t>
            </a:r>
            <a:r>
              <a:rPr lang="pl-PL"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 </a:t>
            </a:r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Żydzi z </a:t>
            </a:r>
            <a:r>
              <a:rPr lang="pl-PL"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różnych </a:t>
            </a:r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narodów.</a:t>
            </a:r>
            <a:endParaRPr lang="pl-PL" altLang="en-US" sz="2700" b="1">
              <a:solidFill>
                <a:srgbClr val="000000"/>
              </a:solidFill>
              <a:latin typeface="Times New Roman" panose="02020603050405020304" charset="0"/>
              <a:ea typeface="Open Sans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250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4" name="Symbol zastępczy zawartości 3" descr="zeslanie_ducha_swietego_WEB"/>
          <p:cNvPicPr>
            <a:picLocks noChangeAspect="1"/>
          </p:cNvPicPr>
          <p:nvPr>
            <p:ph idx="1"/>
          </p:nvPr>
        </p:nvPicPr>
        <p:blipFill>
          <a:blip r:embed="rId1"/>
          <a:srcRect t="7178" b="20636"/>
          <a:stretch>
            <a:fillRect/>
          </a:stretch>
        </p:blipFill>
        <p:spPr>
          <a:xfrm>
            <a:off x="3424555" y="-3810"/>
            <a:ext cx="8775700" cy="7061200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312795" cy="7022465"/>
            <a:chOff x="396" y="-125"/>
            <a:chExt cx="5217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078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52095" y="0"/>
            <a:ext cx="4576445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Zesłanie Ducha Świętego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 rot="16200000">
            <a:off x="-92075" y="3360420"/>
            <a:ext cx="6721475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80000"/>
              </a:lnSpc>
            </a:pPr>
            <a:r>
              <a:rPr sz="2700" b="1" spc="100">
                <a:solidFill>
                  <a:srgbClr val="000000"/>
                </a:solidFill>
                <a:uFillTx/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i zdumieli, bo słysz</a:t>
            </a:r>
            <a:r>
              <a:rPr lang="pl-PL" sz="2700" b="1" spc="100">
                <a:solidFill>
                  <a:srgbClr val="000000"/>
                </a:solidFill>
                <a:uFillTx/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eli</a:t>
            </a:r>
            <a:r>
              <a:rPr sz="2700" b="1" spc="100">
                <a:solidFill>
                  <a:srgbClr val="000000"/>
                </a:solidFill>
                <a:uFillTx/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, jak </a:t>
            </a:r>
            <a:r>
              <a:rPr lang="pl-PL" sz="2700" b="1" spc="100">
                <a:solidFill>
                  <a:srgbClr val="000000"/>
                </a:solidFill>
                <a:uFillTx/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apostołowie </a:t>
            </a:r>
            <a:r>
              <a:rPr sz="2700" b="1" spc="100">
                <a:solidFill>
                  <a:srgbClr val="000000"/>
                </a:solidFill>
                <a:uFillTx/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przemawiali w </a:t>
            </a:r>
            <a:r>
              <a:rPr lang="pl-PL" sz="2700" b="1" spc="100">
                <a:solidFill>
                  <a:srgbClr val="000000"/>
                </a:solidFill>
                <a:uFillTx/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ich</a:t>
            </a:r>
            <a:r>
              <a:rPr sz="2700" b="1" spc="100">
                <a:solidFill>
                  <a:srgbClr val="000000"/>
                </a:solidFill>
                <a:uFillTx/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 własny</a:t>
            </a:r>
            <a:r>
              <a:rPr lang="pl-PL" sz="2700" b="1" spc="100">
                <a:solidFill>
                  <a:srgbClr val="000000"/>
                </a:solidFill>
                <a:uFillTx/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ch</a:t>
            </a:r>
            <a:r>
              <a:rPr sz="2700" b="1" spc="100">
                <a:solidFill>
                  <a:srgbClr val="000000"/>
                </a:solidFill>
                <a:uFillTx/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 język</a:t>
            </a:r>
            <a:r>
              <a:rPr lang="pl-PL" sz="2700" b="1" spc="100">
                <a:solidFill>
                  <a:srgbClr val="000000"/>
                </a:solidFill>
                <a:uFillTx/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ach</a:t>
            </a:r>
            <a:r>
              <a:rPr sz="2700" b="1" spc="100">
                <a:solidFill>
                  <a:srgbClr val="000000"/>
                </a:solidFill>
                <a:uFillTx/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.</a:t>
            </a:r>
            <a:endParaRPr lang="pl-PL" altLang="en-US" sz="2700" b="1" spc="100">
              <a:solidFill>
                <a:srgbClr val="000000"/>
              </a:solidFill>
              <a:uFillTx/>
              <a:latin typeface="Times New Roman" panose="02020603050405020304" charset="0"/>
              <a:ea typeface="Open Sans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251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16" name="Symbol zastępczy zawartości 15" descr="zeslanie-ducha-swietego-slajder12-684x3101"/>
          <p:cNvPicPr>
            <a:picLocks noChangeAspect="1"/>
          </p:cNvPicPr>
          <p:nvPr>
            <p:ph idx="1"/>
          </p:nvPr>
        </p:nvPicPr>
        <p:blipFill>
          <a:blip r:embed="rId1"/>
          <a:srcRect l="12264" t="84" r="20284" b="-84"/>
          <a:stretch>
            <a:fillRect/>
          </a:stretch>
        </p:blipFill>
        <p:spPr>
          <a:xfrm>
            <a:off x="3348355" y="0"/>
            <a:ext cx="8928735" cy="6830695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374390" cy="7022465"/>
            <a:chOff x="396" y="-125"/>
            <a:chExt cx="5314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175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4576445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Zesłanie Ducha Świętego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 rot="16200000">
            <a:off x="99695" y="3307080"/>
            <a:ext cx="6284595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80000"/>
              </a:lnSpc>
            </a:pPr>
            <a:r>
              <a:rPr lang="pl-PL"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My (...) </a:t>
            </a:r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słyszymy ich głoszących</a:t>
            </a:r>
            <a:endParaRPr sz="2700" b="1">
              <a:solidFill>
                <a:srgbClr val="000000"/>
              </a:solidFill>
              <a:latin typeface="Times New Roman" panose="02020603050405020304" charset="0"/>
              <a:ea typeface="Open Sans"/>
              <a:cs typeface="Times New Roman" panose="02020603050405020304" charset="0"/>
              <a:sym typeface="+mn-ea"/>
            </a:endParaRPr>
          </a:p>
          <a:p>
            <a:pPr algn="ctr">
              <a:lnSpc>
                <a:spcPct val="80000"/>
              </a:lnSpc>
            </a:pPr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w naszych językach wielkie dzieła Boże.</a:t>
            </a:r>
            <a:endParaRPr lang="pl-PL" altLang="en-US" sz="2700" b="1">
              <a:solidFill>
                <a:srgbClr val="000000"/>
              </a:solidFill>
              <a:latin typeface="Times New Roman" panose="02020603050405020304" charset="0"/>
              <a:ea typeface="Open Sans"/>
              <a:cs typeface="Times New Roman" panose="02020603050405020304" charset="0"/>
              <a:sym typeface="+mn-ea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252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16" name="Symbol zastępczy zawartości 15" descr="5733_wielki-tydzien-2"/>
          <p:cNvPicPr>
            <a:picLocks noChangeAspect="1"/>
          </p:cNvPicPr>
          <p:nvPr>
            <p:ph idx="1"/>
          </p:nvPr>
        </p:nvPicPr>
        <p:blipFill>
          <a:blip r:embed="rId1"/>
          <a:srcRect l="8685" r="2289"/>
          <a:stretch>
            <a:fillRect/>
          </a:stretch>
        </p:blipFill>
        <p:spPr>
          <a:xfrm>
            <a:off x="3425825" y="-6985"/>
            <a:ext cx="8836025" cy="7029450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429635" cy="7022465"/>
            <a:chOff x="396" y="-125"/>
            <a:chExt cx="5401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262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5828665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Zmartwychwstanie Pana Jezusa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 rot="16200000">
            <a:off x="58420" y="3319145"/>
            <a:ext cx="645414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80000"/>
              </a:lnSpc>
            </a:pPr>
            <a:r>
              <a:rPr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Anioł </a:t>
            </a:r>
            <a:r>
              <a:rPr lang="pl-PL"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rzekł</a:t>
            </a:r>
            <a:r>
              <a:rPr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: </a:t>
            </a:r>
            <a:r>
              <a:rPr lang="pl-PL"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S</a:t>
            </a:r>
            <a:r>
              <a:rPr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zukaci</a:t>
            </a:r>
            <a:r>
              <a:rPr lang="pl-PL"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e J</a:t>
            </a:r>
            <a:r>
              <a:rPr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ezusa Ukrzyżowanego. </a:t>
            </a:r>
            <a:r>
              <a:rPr lang="pl-PL"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 </a:t>
            </a:r>
            <a:r>
              <a:rPr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Nie ma Go tu, zmartwychwstał</a:t>
            </a:r>
            <a:r>
              <a:rPr lang="pl-PL"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.</a:t>
            </a:r>
            <a:endParaRPr lang="pl-PL" sz="2700" b="1" spc="-100">
              <a:solidFill>
                <a:srgbClr val="000000"/>
              </a:solidFill>
              <a:uFillTx/>
              <a:latin typeface="Times New Roman" panose="02020603050405020304" charset="0"/>
              <a:ea typeface="Tahoma" panose="020B0604030504040204"/>
              <a:cs typeface="Times New Roman" panose="02020603050405020304" charset="0"/>
              <a:sym typeface="+mn-ea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217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4" name="Symbol zastępczy zawartości 3" descr="ZeslanieDuchaSwietegoWieczernikZMaryja-686x1024"/>
          <p:cNvPicPr>
            <a:picLocks noChangeAspect="1"/>
          </p:cNvPicPr>
          <p:nvPr>
            <p:ph idx="1"/>
          </p:nvPr>
        </p:nvPicPr>
        <p:blipFill>
          <a:blip r:embed="rId1"/>
          <a:srcRect t="22476" b="10486"/>
          <a:stretch>
            <a:fillRect/>
          </a:stretch>
        </p:blipFill>
        <p:spPr>
          <a:xfrm>
            <a:off x="3576955" y="-635"/>
            <a:ext cx="8624570" cy="7023735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330575" cy="7022465"/>
            <a:chOff x="396" y="-125"/>
            <a:chExt cx="5245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solidFill>
              <a:srgbClr val="F6FC14"/>
            </a:solidFill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106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52095" y="0"/>
            <a:ext cx="4576445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Zesłanie Ducha Świętego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 rot="16200000">
            <a:off x="189230" y="3195955"/>
            <a:ext cx="609600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80000"/>
              </a:lnSpc>
            </a:pPr>
            <a:r>
              <a:rPr sz="2700" b="1" spc="100">
                <a:solidFill>
                  <a:srgbClr val="000000"/>
                </a:solidFill>
                <a:uFillTx/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Jakżeż więc każdy z nas słyszy swój własny język ojczysty?</a:t>
            </a:r>
            <a:endParaRPr lang="pl-PL" altLang="en-US" sz="2700" b="1" spc="100">
              <a:solidFill>
                <a:srgbClr val="000000"/>
              </a:solidFill>
              <a:uFillTx/>
              <a:latin typeface="Times New Roman" panose="02020603050405020304" charset="0"/>
              <a:ea typeface="Open Sans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253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17145" y="7112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16" name="Symbol zastępczy zawartości 15" descr="zesłanie-ducha-świetego-5-ok"/>
          <p:cNvPicPr>
            <a:picLocks noChangeAspect="1"/>
          </p:cNvPicPr>
          <p:nvPr>
            <p:ph idx="1"/>
          </p:nvPr>
        </p:nvPicPr>
        <p:blipFill>
          <a:blip r:embed="rId1"/>
          <a:srcRect l="-1360" t="793" r="1360" b="31439"/>
          <a:stretch>
            <a:fillRect/>
          </a:stretch>
        </p:blipFill>
        <p:spPr>
          <a:xfrm>
            <a:off x="3045460" y="-5080"/>
            <a:ext cx="9365615" cy="7228840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058160" cy="7022465"/>
            <a:chOff x="396" y="-125"/>
            <a:chExt cx="4816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677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4576445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Zesłanie Ducha Świętego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 rot="16200000">
            <a:off x="-250190" y="3449955"/>
            <a:ext cx="6689725" cy="423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80000"/>
              </a:lnSpc>
            </a:pPr>
            <a:r>
              <a:rPr lang="pl-PL" sz="2700" b="1" spc="-50">
                <a:solidFill>
                  <a:srgbClr val="000000"/>
                </a:solidFill>
                <a:uFillTx/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 </a:t>
            </a:r>
            <a:r>
              <a:rPr sz="2700" b="1" spc="-50">
                <a:solidFill>
                  <a:srgbClr val="000000"/>
                </a:solidFill>
                <a:uFillTx/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Czyż przemawiają</a:t>
            </a:r>
            <a:r>
              <a:rPr lang="pl-PL" sz="2700" b="1" spc="-50">
                <a:solidFill>
                  <a:srgbClr val="000000"/>
                </a:solidFill>
                <a:uFillTx/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cy</a:t>
            </a:r>
            <a:r>
              <a:rPr sz="2700" b="1" spc="-50">
                <a:solidFill>
                  <a:srgbClr val="000000"/>
                </a:solidFill>
                <a:uFillTx/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, nie są Galilejczykami</a:t>
            </a:r>
            <a:r>
              <a:rPr lang="pl-PL" sz="2700" b="1" spc="-50">
                <a:solidFill>
                  <a:srgbClr val="000000"/>
                </a:solidFill>
                <a:uFillTx/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?</a:t>
            </a:r>
            <a:endParaRPr lang="pl-PL" altLang="en-US" sz="2700" b="1" spc="-50">
              <a:solidFill>
                <a:srgbClr val="000000"/>
              </a:solidFill>
              <a:uFillTx/>
              <a:latin typeface="Times New Roman" panose="02020603050405020304" charset="0"/>
              <a:ea typeface="Open Sans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254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8000"/>
    </mc:Choice>
    <mc:Fallback>
      <p:transition spd="slow" advTm="8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" name="Symbol zastępczy zawartości 23" descr="Maryja_Panna_w_pięćdziesiątnicy1"/>
          <p:cNvPicPr>
            <a:picLocks noChangeAspect="1"/>
          </p:cNvPicPr>
          <p:nvPr>
            <p:ph idx="1"/>
          </p:nvPr>
        </p:nvPicPr>
        <p:blipFill>
          <a:blip r:embed="rId1"/>
          <a:srcRect l="3866" t="4281" r="4471" b="10150"/>
          <a:stretch>
            <a:fillRect/>
          </a:stretch>
        </p:blipFill>
        <p:spPr>
          <a:xfrm>
            <a:off x="3197225" y="-2540"/>
            <a:ext cx="9054465" cy="7024370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grpSp>
        <p:nvGrpSpPr>
          <p:cNvPr id="20" name="Grupa 19"/>
          <p:cNvGrpSpPr/>
          <p:nvPr/>
        </p:nvGrpSpPr>
        <p:grpSpPr>
          <a:xfrm>
            <a:off x="251460" y="-79375"/>
            <a:ext cx="3058160" cy="7022465"/>
            <a:chOff x="396" y="-125"/>
            <a:chExt cx="4816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677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52095" y="0"/>
            <a:ext cx="4576445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Zesłanie Ducha Świętego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 rot="16200000">
            <a:off x="-460375" y="3503930"/>
            <a:ext cx="702945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Zdumie</a:t>
            </a:r>
            <a:r>
              <a:rPr lang="pl-PL"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ni</a:t>
            </a:r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 nie wiedzieli, co</a:t>
            </a:r>
            <a:r>
              <a:rPr lang="pl-PL"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 o tym</a:t>
            </a:r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 myśleć</a:t>
            </a:r>
            <a:r>
              <a:rPr lang="pl-PL" sz="2700" b="1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+mn-ea"/>
              </a:rPr>
              <a:t>.</a:t>
            </a:r>
            <a:endParaRPr lang="pl-PL" sz="2700" b="1">
              <a:solidFill>
                <a:srgbClr val="000000"/>
              </a:solidFill>
              <a:latin typeface="Times New Roman" panose="02020603050405020304" charset="0"/>
              <a:ea typeface="Open Sans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255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4000"/>
    </mc:Choice>
    <mc:Fallback>
      <p:transition spd="slow" advTm="14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Prostokąt 11"/>
          <p:cNvSpPr/>
          <p:nvPr/>
        </p:nvSpPr>
        <p:spPr>
          <a:xfrm>
            <a:off x="11209020" y="-5080"/>
            <a:ext cx="980440" cy="6997700"/>
          </a:xfrm>
          <a:prstGeom prst="rect">
            <a:avLst/>
          </a:prstGeom>
          <a:gradFill>
            <a:gsLst>
              <a:gs pos="73000">
                <a:srgbClr val="FFD700">
                  <a:lumMod val="67000"/>
                  <a:lumOff val="33000"/>
                </a:srgbClr>
              </a:gs>
              <a:gs pos="0">
                <a:schemeClr val="bg1"/>
              </a:gs>
              <a:gs pos="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pic>
        <p:nvPicPr>
          <p:cNvPr id="13" name="Symbol zastępczy zawartości 12" descr="Tajemnice+Chwalebne"/>
          <p:cNvPicPr>
            <a:picLocks noChangeAspect="1"/>
          </p:cNvPicPr>
          <p:nvPr/>
        </p:nvPicPr>
        <p:blipFill>
          <a:blip r:embed="rId1"/>
          <a:srcRect l="-3178" r="5210" b="6947"/>
          <a:stretch>
            <a:fillRect/>
          </a:stretch>
        </p:blipFill>
        <p:spPr>
          <a:xfrm>
            <a:off x="-421640" y="0"/>
            <a:ext cx="11631930" cy="6863715"/>
          </a:xfrm>
          <a:prstGeom prst="rect">
            <a:avLst/>
          </a:prstGeom>
        </p:spPr>
      </p:pic>
      <p:grpSp>
        <p:nvGrpSpPr>
          <p:cNvPr id="7" name="Grupa 6"/>
          <p:cNvGrpSpPr/>
          <p:nvPr/>
        </p:nvGrpSpPr>
        <p:grpSpPr>
          <a:xfrm>
            <a:off x="6998335" y="3111500"/>
            <a:ext cx="2049780" cy="2590165"/>
            <a:chOff x="1721" y="1760"/>
            <a:chExt cx="3348" cy="4079"/>
          </a:xfrm>
        </p:grpSpPr>
        <p:sp>
          <p:nvSpPr>
            <p:cNvPr id="2" name="Prostokąt 1"/>
            <p:cNvSpPr/>
            <p:nvPr/>
          </p:nvSpPr>
          <p:spPr>
            <a:xfrm>
              <a:off x="1724" y="1760"/>
              <a:ext cx="3328" cy="3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  <p:sp>
          <p:nvSpPr>
            <p:cNvPr id="3" name="Prostokąt 2"/>
            <p:cNvSpPr/>
            <p:nvPr/>
          </p:nvSpPr>
          <p:spPr>
            <a:xfrm>
              <a:off x="1721" y="5490"/>
              <a:ext cx="3332" cy="3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  <p:sp>
          <p:nvSpPr>
            <p:cNvPr id="5" name="Prostokąt 4"/>
            <p:cNvSpPr/>
            <p:nvPr/>
          </p:nvSpPr>
          <p:spPr>
            <a:xfrm rot="5400000">
              <a:off x="-148" y="3634"/>
              <a:ext cx="4076" cy="3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  <p:sp>
          <p:nvSpPr>
            <p:cNvPr id="6" name="Prostokąt 5"/>
            <p:cNvSpPr/>
            <p:nvPr/>
          </p:nvSpPr>
          <p:spPr>
            <a:xfrm rot="5400000">
              <a:off x="2850" y="3620"/>
              <a:ext cx="4076" cy="3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cxnSp>
        <p:nvCxnSpPr>
          <p:cNvPr id="8" name="Łącznik prosty 7"/>
          <p:cNvCxnSpPr/>
          <p:nvPr/>
        </p:nvCxnSpPr>
        <p:spPr>
          <a:xfrm>
            <a:off x="1783715" y="5489790"/>
            <a:ext cx="5328920" cy="5715"/>
          </a:xfrm>
          <a:prstGeom prst="line">
            <a:avLst/>
          </a:prstGeom>
          <a:ln w="127000">
            <a:solidFill>
              <a:srgbClr val="F6FC14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9" name="Grupa 8"/>
          <p:cNvGrpSpPr/>
          <p:nvPr/>
        </p:nvGrpSpPr>
        <p:grpSpPr>
          <a:xfrm>
            <a:off x="2627630" y="495300"/>
            <a:ext cx="7024370" cy="748030"/>
            <a:chOff x="4600" y="-1743"/>
            <a:chExt cx="11062" cy="1178"/>
          </a:xfrm>
        </p:grpSpPr>
        <p:sp>
          <p:nvSpPr>
            <p:cNvPr id="16" name="Prostokąt 15"/>
            <p:cNvSpPr/>
            <p:nvPr/>
          </p:nvSpPr>
          <p:spPr>
            <a:xfrm>
              <a:off x="4600" y="-1563"/>
              <a:ext cx="10495" cy="91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826" y="-1743"/>
              <a:ext cx="10836" cy="11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pl-PL" altLang="en-US" sz="4000" spc="300">
                  <a:solidFill>
                    <a:schemeClr val="tx1"/>
                  </a:solidFill>
                  <a:uFillTx/>
                  <a:latin typeface="Segoe UI Black" panose="020B0A02040204020203" charset="0"/>
                  <a:cs typeface="Segoe UI Black" panose="020B0A02040204020203" charset="0"/>
                </a:rPr>
                <a:t>Tajemnice Chwalebne</a:t>
              </a:r>
              <a:endParaRPr lang="pl-PL" altLang="en-US" sz="4000" spc="300">
                <a:solidFill>
                  <a:schemeClr val="tx1"/>
                </a:solidFill>
                <a:uFillTx/>
                <a:latin typeface="Segoe UI Black" panose="020B0A02040204020203" charset="0"/>
                <a:cs typeface="Segoe UI Black" panose="020B0A02040204020203" charset="0"/>
              </a:endParaRPr>
            </a:p>
          </p:txBody>
        </p:sp>
      </p:grpSp>
      <p:pic>
        <p:nvPicPr>
          <p:cNvPr id="17" name="Obraz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-81280"/>
            <a:ext cx="876300" cy="6085205"/>
          </a:xfrm>
          <a:prstGeom prst="rect">
            <a:avLst/>
          </a:prstGeom>
          <a:noFill/>
        </p:spPr>
      </p:pic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256</a:t>
            </a:r>
            <a:endParaRPr lang="pl-PL" altLang="en-US" sz="32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" name="Symbol zastępczy zawartości 23" descr="Niepokalana-NMP-01-1200x675"/>
          <p:cNvPicPr>
            <a:picLocks noChangeAspect="1"/>
          </p:cNvPicPr>
          <p:nvPr>
            <p:ph idx="1"/>
          </p:nvPr>
        </p:nvPicPr>
        <p:blipFill>
          <a:blip r:embed="rId1"/>
          <a:srcRect l="11899" r="14248"/>
          <a:stretch>
            <a:fillRect/>
          </a:stretch>
        </p:blipFill>
        <p:spPr>
          <a:xfrm>
            <a:off x="3274695" y="-5715"/>
            <a:ext cx="9005570" cy="6858000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grpSp>
        <p:nvGrpSpPr>
          <p:cNvPr id="20" name="Grupa 19"/>
          <p:cNvGrpSpPr/>
          <p:nvPr/>
        </p:nvGrpSpPr>
        <p:grpSpPr>
          <a:xfrm>
            <a:off x="251460" y="-79375"/>
            <a:ext cx="3058160" cy="7022465"/>
            <a:chOff x="396" y="-125"/>
            <a:chExt cx="4816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816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20"/>
              <a:ext cx="3634" cy="696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 anchor="b" anchorCtr="0">
              <a:no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Ojcze nasz ...</a:t>
              </a:r>
              <a:endParaRPr lang="pl-PL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677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7066915" cy="553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000" b="1">
                <a:latin typeface="Times New Roman" panose="02020603050405020304" charset="0"/>
                <a:cs typeface="Times New Roman" panose="02020603050405020304" charset="0"/>
              </a:rPr>
              <a:t>Wniebowzięcie Najświętszej Maryi Panny</a:t>
            </a:r>
            <a:endParaRPr lang="pl-PL" altLang="en-US" sz="3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 rot="16200000">
            <a:off x="-276225" y="3469640"/>
            <a:ext cx="666623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l-PL" altLang="en-US" sz="2700" b="1" spc="-13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Bogurodzica Dziewica, Bogiem sławiena Maryja</a:t>
            </a:r>
            <a:endParaRPr lang="pl-PL" altLang="en-US" sz="2700" b="1" spc="-13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257</a:t>
            </a:r>
            <a:endParaRPr lang="pl-PL" altLang="en-US" sz="32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3000"/>
    </mc:Choice>
    <mc:Fallback>
      <p:transition spd="slow" advTm="23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17" name="Symbol zastępczy zawartości 16" descr="wniebowziecie_2021"/>
          <p:cNvPicPr>
            <a:picLocks noChangeAspect="1"/>
          </p:cNvPicPr>
          <p:nvPr>
            <p:ph idx="1"/>
          </p:nvPr>
        </p:nvPicPr>
        <p:blipFill>
          <a:blip r:embed="rId1"/>
          <a:srcRect l="13355" t="3046" r="14406" b="3290"/>
          <a:stretch>
            <a:fillRect/>
          </a:stretch>
        </p:blipFill>
        <p:spPr>
          <a:xfrm>
            <a:off x="3196590" y="-43180"/>
            <a:ext cx="8995410" cy="7065645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058160" cy="7022465"/>
            <a:chOff x="396" y="-125"/>
            <a:chExt cx="4816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677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7046595" cy="553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000" b="1">
                <a:latin typeface="Times New Roman" panose="02020603050405020304" charset="0"/>
                <a:cs typeface="Times New Roman" panose="02020603050405020304" charset="0"/>
              </a:rPr>
              <a:t>Wniebowzięcie Najświętszej Maryi Panny</a:t>
            </a:r>
            <a:endParaRPr lang="pl-PL" altLang="en-US" sz="3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 rot="16200000">
            <a:off x="-449580" y="3533140"/>
            <a:ext cx="715200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60000"/>
              </a:lnSpc>
            </a:pPr>
            <a:r>
              <a:rPr lang="pl-PL" altLang="en-US" sz="2600" b="1" spc="-12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Ona dzieł Boskich korona Nad anioły wywyższona</a:t>
            </a:r>
            <a:endParaRPr lang="pl-PL" altLang="en-US" sz="2600" b="1" spc="-12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258</a:t>
            </a:r>
            <a:endParaRPr lang="pl-PL" altLang="en-US" sz="32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17" name="Symbol zastępczy zawartości 16" descr="wniebowziecie-najswietsz_3380"/>
          <p:cNvPicPr>
            <a:picLocks noChangeAspect="1"/>
          </p:cNvPicPr>
          <p:nvPr>
            <p:ph idx="1"/>
          </p:nvPr>
        </p:nvPicPr>
        <p:blipFill>
          <a:blip r:embed="rId1"/>
          <a:srcRect l="2455" t="8245" r="3530" b="25271"/>
          <a:stretch>
            <a:fillRect/>
          </a:stretch>
        </p:blipFill>
        <p:spPr>
          <a:xfrm>
            <a:off x="3196590" y="-5715"/>
            <a:ext cx="9030970" cy="7030085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058160" cy="7022465"/>
            <a:chOff x="396" y="-125"/>
            <a:chExt cx="4816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677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52095" y="0"/>
            <a:ext cx="7068820" cy="553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000" b="1">
                <a:latin typeface="Times New Roman" panose="02020603050405020304" charset="0"/>
                <a:cs typeface="Times New Roman" panose="02020603050405020304" charset="0"/>
              </a:rPr>
              <a:t>Wniebowzięcie Najświętszej Maryi Panny</a:t>
            </a:r>
            <a:endParaRPr lang="pl-PL" altLang="en-US" sz="3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 rot="16200000">
            <a:off x="-385445" y="3141345"/>
            <a:ext cx="698309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pl-PL" altLang="en-US" sz="2600" b="1" spc="-10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Czarna Madonno, dobrze Twym dzieckiem być!</a:t>
            </a:r>
            <a:endParaRPr lang="pl-PL" altLang="en-US" sz="2600" b="1" spc="-10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259</a:t>
            </a:r>
            <a:endParaRPr lang="pl-PL" altLang="en-US" sz="32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17" name="Symbol zastępczy zawartości 16" descr="MARYJA_2"/>
          <p:cNvPicPr>
            <a:picLocks noChangeAspect="1"/>
          </p:cNvPicPr>
          <p:nvPr>
            <p:ph idx="1"/>
          </p:nvPr>
        </p:nvPicPr>
        <p:blipFill>
          <a:blip r:embed="rId1"/>
          <a:srcRect t="8535" b="3066"/>
          <a:stretch>
            <a:fillRect/>
          </a:stretch>
        </p:blipFill>
        <p:spPr>
          <a:xfrm>
            <a:off x="3277870" y="-5715"/>
            <a:ext cx="8907780" cy="6987540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058160" cy="7022465"/>
            <a:chOff x="396" y="-125"/>
            <a:chExt cx="4816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677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7033260" cy="553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000" b="1">
                <a:latin typeface="Times New Roman" panose="02020603050405020304" charset="0"/>
                <a:cs typeface="Times New Roman" panose="02020603050405020304" charset="0"/>
              </a:rPr>
              <a:t>Wniebowzięcie Najświętszej Maryi Panny</a:t>
            </a:r>
            <a:endParaRPr lang="pl-PL" altLang="en-US" sz="3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 rot="16200000">
            <a:off x="25400" y="3508375"/>
            <a:ext cx="611949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2600" b="1" spc="10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O, pozwól,  w ramiona Twoje się skryć. </a:t>
            </a:r>
            <a:endParaRPr lang="pl-PL" altLang="en-US" sz="2600" b="1" spc="10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260</a:t>
            </a:r>
            <a:endParaRPr lang="pl-PL" altLang="en-US" sz="32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4" name="Symbol zastępczy zawartości 3" descr="wniebowziecie-5"/>
          <p:cNvPicPr>
            <a:picLocks noChangeAspect="1"/>
          </p:cNvPicPr>
          <p:nvPr>
            <p:ph idx="1"/>
          </p:nvPr>
        </p:nvPicPr>
        <p:blipFill>
          <a:blip r:embed="rId1"/>
          <a:srcRect l="7036"/>
          <a:stretch>
            <a:fillRect/>
          </a:stretch>
        </p:blipFill>
        <p:spPr>
          <a:xfrm>
            <a:off x="3121025" y="-5715"/>
            <a:ext cx="9230360" cy="6935470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058160" cy="7022465"/>
            <a:chOff x="396" y="-125"/>
            <a:chExt cx="4816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677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52095" y="0"/>
            <a:ext cx="7007225" cy="553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000" b="1">
                <a:latin typeface="Times New Roman" panose="02020603050405020304" charset="0"/>
                <a:cs typeface="Times New Roman" panose="02020603050405020304" charset="0"/>
              </a:rPr>
              <a:t>Wniebowzięcie Najświętszej Maryi Panny</a:t>
            </a:r>
            <a:endParaRPr lang="pl-PL" altLang="en-US" sz="3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 rot="16200000">
            <a:off x="-474345" y="3119120"/>
            <a:ext cx="705929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2600" b="1" spc="-10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Cześć Maryi, cześć i chwała Pannie świętej cześć!</a:t>
            </a:r>
            <a:endParaRPr lang="pl-PL" altLang="en-US" sz="2600" b="1" spc="-10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261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16" name="Symbol zastępczy zawartości 15" descr="1722926141-3b641e30d0ada14e612346064380cb4f_s"/>
          <p:cNvPicPr>
            <a:picLocks noChangeAspect="1"/>
          </p:cNvPicPr>
          <p:nvPr>
            <p:ph idx="1"/>
          </p:nvPr>
        </p:nvPicPr>
        <p:blipFill>
          <a:blip r:embed="rId1"/>
          <a:srcRect l="2407" t="2133" r="1440"/>
          <a:stretch>
            <a:fillRect/>
          </a:stretch>
        </p:blipFill>
        <p:spPr>
          <a:xfrm>
            <a:off x="3120390" y="-5080"/>
            <a:ext cx="9157970" cy="6991350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058160" cy="7022465"/>
            <a:chOff x="396" y="-125"/>
            <a:chExt cx="4816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677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7058025" cy="553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000" b="1">
                <a:latin typeface="Times New Roman" panose="02020603050405020304" charset="0"/>
                <a:cs typeface="Times New Roman" panose="02020603050405020304" charset="0"/>
              </a:rPr>
              <a:t>Wniebowzięcie Najświętszej Maryi Panny</a:t>
            </a:r>
            <a:endParaRPr lang="pl-PL" altLang="en-US" sz="3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 rot="16200000">
            <a:off x="-255270" y="3373755"/>
            <a:ext cx="663829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2600" b="1">
                <a:latin typeface="Times New Roman" panose="02020603050405020304" charset="0"/>
                <a:cs typeface="Times New Roman" panose="02020603050405020304" charset="0"/>
              </a:rPr>
              <a:t>Śpiewaj ziemio cała, hołd Jej śpiesz się nieść.</a:t>
            </a:r>
            <a:endParaRPr lang="pl-PL" altLang="en-US" sz="2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262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4" name="Symbol zastępczy zawartości 3" descr="18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05835" y="0"/>
            <a:ext cx="8728710" cy="7085965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296920" cy="7022465"/>
            <a:chOff x="396" y="-125"/>
            <a:chExt cx="5192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053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52095" y="0"/>
            <a:ext cx="5828665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Zmartwychwstanie Pana Jezusa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 rot="16200000">
            <a:off x="-7620" y="3321050"/>
            <a:ext cx="641350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80000"/>
              </a:lnSpc>
            </a:pPr>
            <a:r>
              <a:rPr sz="1700" spc="100">
                <a:solidFill>
                  <a:srgbClr val="000000"/>
                </a:solidFill>
                <a:uFillTx/>
                <a:latin typeface="Tahoma" panose="020B0604030504040204"/>
                <a:ea typeface="Tahoma" panose="020B0604030504040204"/>
                <a:sym typeface="+mn-ea"/>
              </a:rPr>
              <a:t> </a:t>
            </a:r>
            <a:r>
              <a:rPr sz="1700" b="1" spc="100">
                <a:solidFill>
                  <a:srgbClr val="000000"/>
                </a:solidFill>
                <a:uFillTx/>
                <a:latin typeface="Tahoma" panose="020B0604030504040204"/>
                <a:ea typeface="Tahoma" panose="020B0604030504040204"/>
                <a:sym typeface="+mn-ea"/>
              </a:rPr>
              <a:t> </a:t>
            </a:r>
            <a:r>
              <a:rPr lang="pl-PL" sz="2700" b="1" spc="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P</a:t>
            </a:r>
            <a:r>
              <a:rPr sz="2700" b="1" spc="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owiedzcie Jego uczniom i Piotrowi:</a:t>
            </a:r>
            <a:endParaRPr sz="2700" b="1" spc="100">
              <a:solidFill>
                <a:srgbClr val="000000"/>
              </a:solidFill>
              <a:uFillTx/>
              <a:latin typeface="Times New Roman" panose="02020603050405020304" charset="0"/>
              <a:ea typeface="Tahoma" panose="020B0604030504040204"/>
              <a:cs typeface="Times New Roman" panose="02020603050405020304" charset="0"/>
              <a:sym typeface="+mn-ea"/>
            </a:endParaRPr>
          </a:p>
          <a:p>
            <a:pPr algn="ctr">
              <a:lnSpc>
                <a:spcPct val="80000"/>
              </a:lnSpc>
            </a:pPr>
            <a:r>
              <a:rPr sz="2700" b="1" spc="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 Idzie do Galilei, tam Go ujrzycie</a:t>
            </a:r>
            <a:r>
              <a:rPr lang="pl-PL" sz="2700" b="1" spc="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.</a:t>
            </a:r>
            <a:r>
              <a:rPr sz="2700" b="1" spc="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 </a:t>
            </a:r>
            <a:endParaRPr lang="pl-PL" altLang="en-US" sz="2700" b="1" spc="100">
              <a:solidFill>
                <a:srgbClr val="000000"/>
              </a:solidFill>
              <a:uFillTx/>
              <a:latin typeface="Times New Roman" panose="02020603050405020304" charset="0"/>
              <a:ea typeface="Tahoma" panose="020B0604030504040204"/>
              <a:cs typeface="Times New Roman" panose="02020603050405020304" charset="0"/>
              <a:sym typeface="+mn-ea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21</a:t>
            </a:r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8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4" name="Symbol zastępczy zawartości 3" descr="wniebowziecie"/>
          <p:cNvPicPr>
            <a:picLocks noChangeAspect="1"/>
          </p:cNvPicPr>
          <p:nvPr>
            <p:ph idx="1"/>
          </p:nvPr>
        </p:nvPicPr>
        <p:blipFill>
          <a:blip r:embed="rId1"/>
          <a:srcRect t="14463" r="1898" b="18764"/>
          <a:stretch>
            <a:fillRect/>
          </a:stretch>
        </p:blipFill>
        <p:spPr>
          <a:xfrm>
            <a:off x="3272790" y="-9525"/>
            <a:ext cx="8929370" cy="7042150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058160" cy="7022465"/>
            <a:chOff x="396" y="-125"/>
            <a:chExt cx="4816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677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52095" y="0"/>
            <a:ext cx="7066915" cy="553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000" b="1">
                <a:latin typeface="Times New Roman" panose="02020603050405020304" charset="0"/>
                <a:cs typeface="Times New Roman" panose="02020603050405020304" charset="0"/>
              </a:rPr>
              <a:t>Wniebowzięcie Najświętszej Maryi Panny</a:t>
            </a:r>
            <a:endParaRPr lang="pl-PL" altLang="en-US" sz="3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 rot="16200000">
            <a:off x="-470535" y="3199765"/>
            <a:ext cx="711962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2600" b="1" spc="-12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Ten, co stworzył świat cały w Niej swą Matkę czcił.</a:t>
            </a:r>
            <a:endParaRPr lang="pl-PL" altLang="en-US" sz="2600" b="1" spc="-12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263</a:t>
            </a:r>
            <a:endParaRPr lang="pl-PL" altLang="en-US" sz="32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16" name="Symbol zastępczy zawartości 15" descr="MariaHemelvaart"/>
          <p:cNvPicPr>
            <a:picLocks noChangeAspect="1"/>
          </p:cNvPicPr>
          <p:nvPr>
            <p:ph idx="1"/>
          </p:nvPr>
        </p:nvPicPr>
        <p:blipFill>
          <a:blip r:embed="rId1"/>
          <a:srcRect l="4854" t="8297" r="4155" b="27966"/>
          <a:stretch>
            <a:fillRect/>
          </a:stretch>
        </p:blipFill>
        <p:spPr>
          <a:xfrm>
            <a:off x="3273425" y="-3175"/>
            <a:ext cx="8928100" cy="7025005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058160" cy="7022465"/>
            <a:chOff x="396" y="-125"/>
            <a:chExt cx="4816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136"/>
              <a:ext cx="3633" cy="656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>
                <a:lnSpc>
                  <a:spcPct val="30000"/>
                </a:lnSpc>
              </a:pP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677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7014845" cy="553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000" b="1">
                <a:latin typeface="Times New Roman" panose="02020603050405020304" charset="0"/>
                <a:cs typeface="Times New Roman" panose="02020603050405020304" charset="0"/>
              </a:rPr>
              <a:t>Wniebowzięcie Najświętszej Maryi Panny</a:t>
            </a:r>
            <a:endParaRPr lang="pl-PL" altLang="en-US" sz="3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 rot="16200000">
            <a:off x="-374650" y="3173730"/>
            <a:ext cx="69170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2600" b="1">
                <a:latin typeface="Times New Roman" panose="02020603050405020304" charset="0"/>
                <a:cs typeface="Times New Roman" panose="02020603050405020304" charset="0"/>
              </a:rPr>
              <a:t>Do Ciebie się uciekajmy, o Maryjo, Maryjo.</a:t>
            </a:r>
            <a:endParaRPr lang="pl-PL" altLang="en-US" sz="2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264</a:t>
            </a:r>
            <a:endParaRPr lang="pl-PL" altLang="en-US" sz="32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4" name="Symbol zastępczy zawartości 3" descr="wniebowziecie (2)"/>
          <p:cNvPicPr>
            <a:picLocks noChangeAspect="1"/>
          </p:cNvPicPr>
          <p:nvPr>
            <p:ph idx="1"/>
          </p:nvPr>
        </p:nvPicPr>
        <p:blipFill>
          <a:blip r:embed="rId1"/>
          <a:srcRect l="10152" r="13076"/>
          <a:stretch>
            <a:fillRect/>
          </a:stretch>
        </p:blipFill>
        <p:spPr>
          <a:xfrm>
            <a:off x="3201035" y="-80010"/>
            <a:ext cx="9234805" cy="7023100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058160" cy="7022465"/>
            <a:chOff x="396" y="-125"/>
            <a:chExt cx="4816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677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52095" y="0"/>
            <a:ext cx="6997065" cy="553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000" b="1">
                <a:latin typeface="Times New Roman" panose="02020603050405020304" charset="0"/>
                <a:cs typeface="Times New Roman" panose="02020603050405020304" charset="0"/>
              </a:rPr>
              <a:t>Wniebowzięcie Najświętszej Maryi Panny</a:t>
            </a:r>
            <a:endParaRPr lang="pl-PL" altLang="en-US" sz="3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 rot="16200000">
            <a:off x="-13970" y="3343275"/>
            <a:ext cx="6218555" cy="554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pl-PL" altLang="en-US" sz="2600" b="1" spc="-5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Idżmy, tulmy się jak dziatki, do serca Maryi</a:t>
            </a:r>
            <a:endParaRPr lang="pl-PL" altLang="en-US" sz="2600" b="1" spc="-5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265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16" name="Symbol zastępczy zawartości 15" descr="wniebowziecie (1)"/>
          <p:cNvPicPr>
            <a:picLocks noChangeAspect="1"/>
          </p:cNvPicPr>
          <p:nvPr>
            <p:ph idx="1"/>
          </p:nvPr>
        </p:nvPicPr>
        <p:blipFill>
          <a:blip r:embed="rId1"/>
          <a:srcRect l="17865" r="4526" b="2366"/>
          <a:stretch>
            <a:fillRect/>
          </a:stretch>
        </p:blipFill>
        <p:spPr>
          <a:xfrm>
            <a:off x="3425190" y="-5080"/>
            <a:ext cx="8929370" cy="7021195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282315" cy="7022465"/>
            <a:chOff x="396" y="-125"/>
            <a:chExt cx="5169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030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7050405" cy="553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000" b="1">
                <a:latin typeface="Times New Roman" panose="02020603050405020304" charset="0"/>
                <a:cs typeface="Times New Roman" panose="02020603050405020304" charset="0"/>
              </a:rPr>
              <a:t>Wniebowzięcie Najświętszej Maryi Panny</a:t>
            </a:r>
            <a:endParaRPr lang="pl-PL" altLang="en-US" sz="3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 rot="16200000">
            <a:off x="104140" y="3328670"/>
            <a:ext cx="616267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80000"/>
              </a:lnSpc>
            </a:pPr>
            <a:r>
              <a:rPr lang="pl-PL" altLang="en-US" sz="2600" b="1" spc="10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Idźmy, idźmy ufnym krokiem, </a:t>
            </a:r>
            <a:endParaRPr lang="pl-PL" altLang="en-US" sz="2600" b="1" spc="10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80000"/>
              </a:lnSpc>
            </a:pPr>
            <a:r>
              <a:rPr lang="pl-PL" altLang="en-US" sz="2600" b="1" spc="10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z rzewnym sercem, łzawym okiem</a:t>
            </a:r>
            <a:r>
              <a:rPr lang="pl-PL" altLang="en-US" spc="100">
                <a:solidFill>
                  <a:schemeClr val="tx1"/>
                </a:solidFill>
                <a:uFillTx/>
              </a:rPr>
              <a:t>..</a:t>
            </a:r>
            <a:endParaRPr lang="pl-PL" altLang="en-US" spc="100">
              <a:solidFill>
                <a:schemeClr val="tx1"/>
              </a:solidFill>
              <a:uFillTx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266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17" name="Symbol zastępczy zawartości 16" descr="image"/>
          <p:cNvPicPr>
            <a:picLocks noChangeAspect="1"/>
          </p:cNvPicPr>
          <p:nvPr>
            <p:ph idx="1"/>
          </p:nvPr>
        </p:nvPicPr>
        <p:blipFill>
          <a:blip r:embed="rId1"/>
          <a:srcRect r="20601"/>
          <a:stretch>
            <a:fillRect/>
          </a:stretch>
        </p:blipFill>
        <p:spPr>
          <a:xfrm>
            <a:off x="3123565" y="0"/>
            <a:ext cx="9074785" cy="7048500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058160" cy="7022465"/>
            <a:chOff x="396" y="-125"/>
            <a:chExt cx="4816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solidFill>
              <a:srgbClr val="F6FC14"/>
            </a:solidFill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677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52095" y="0"/>
            <a:ext cx="7120890" cy="553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000" b="1">
                <a:latin typeface="Times New Roman" panose="02020603050405020304" charset="0"/>
                <a:cs typeface="Times New Roman" panose="02020603050405020304" charset="0"/>
              </a:rPr>
              <a:t>Wniebowzięcie Najświętszej Maryi Panny</a:t>
            </a:r>
            <a:endParaRPr lang="pl-PL" altLang="en-US" sz="3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 rot="16200000">
            <a:off x="-219710" y="3307715"/>
            <a:ext cx="663892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2600" b="1" spc="-5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Serce to zna dzieci głos, odwróci bolesny cios</a:t>
            </a:r>
            <a:r>
              <a:rPr lang="pl-PL" altLang="en-US" spc="-50">
                <a:solidFill>
                  <a:schemeClr val="tx1"/>
                </a:solidFill>
                <a:uFillTx/>
              </a:rPr>
              <a:t>.</a:t>
            </a:r>
            <a:endParaRPr lang="pl-PL" altLang="en-US" spc="-50">
              <a:solidFill>
                <a:schemeClr val="tx1"/>
              </a:solidFill>
              <a:uFillTx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267</a:t>
            </a:r>
            <a:endParaRPr lang="pl-PL" altLang="en-US" sz="32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17145" y="7112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16" name="Symbol zastępczy zawartości 15" descr="1597231619"/>
          <p:cNvPicPr>
            <a:picLocks noChangeAspect="1"/>
          </p:cNvPicPr>
          <p:nvPr>
            <p:ph idx="1"/>
          </p:nvPr>
        </p:nvPicPr>
        <p:blipFill>
          <a:blip r:embed="rId1"/>
          <a:srcRect l="15306"/>
          <a:stretch>
            <a:fillRect/>
          </a:stretch>
        </p:blipFill>
        <p:spPr>
          <a:xfrm>
            <a:off x="3043555" y="-80645"/>
            <a:ext cx="9262110" cy="7010400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058160" cy="7022465"/>
            <a:chOff x="396" y="-125"/>
            <a:chExt cx="4816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677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6998970" cy="553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000" b="1">
                <a:latin typeface="Times New Roman" panose="02020603050405020304" charset="0"/>
                <a:cs typeface="Times New Roman" panose="02020603050405020304" charset="0"/>
              </a:rPr>
              <a:t>Wniebowzięcie Najświętszej Maryi Panny</a:t>
            </a:r>
            <a:endParaRPr lang="pl-PL" altLang="en-US" sz="3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 rot="16200000">
            <a:off x="-230505" y="3274695"/>
            <a:ext cx="660400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2600" b="1" spc="-6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Maryjo, ja Twe dziecię, o podaj mi Twą dłoń.</a:t>
            </a:r>
            <a:endParaRPr lang="pl-PL" altLang="en-US" sz="2600" b="1" spc="-6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268</a:t>
            </a:r>
            <a:endParaRPr lang="pl-PL" altLang="en-US" sz="32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8000"/>
    </mc:Choice>
    <mc:Fallback>
      <p:transition spd="slow" advTm="8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" name="Symbol zastępczy zawartości 22" descr="2023.08.15_Wniebowziecie-Najswietszej-Maryi-Panny-Co-to-za-swieto"/>
          <p:cNvPicPr>
            <a:picLocks noChangeAspect="1"/>
          </p:cNvPicPr>
          <p:nvPr>
            <p:ph idx="1"/>
          </p:nvPr>
        </p:nvPicPr>
        <p:blipFill>
          <a:blip r:embed="rId1"/>
          <a:srcRect l="5076" r="8706"/>
          <a:stretch>
            <a:fillRect/>
          </a:stretch>
        </p:blipFill>
        <p:spPr>
          <a:xfrm>
            <a:off x="3197225" y="0"/>
            <a:ext cx="9081135" cy="6953885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grpSp>
        <p:nvGrpSpPr>
          <p:cNvPr id="20" name="Grupa 19"/>
          <p:cNvGrpSpPr/>
          <p:nvPr/>
        </p:nvGrpSpPr>
        <p:grpSpPr>
          <a:xfrm>
            <a:off x="251460" y="-79375"/>
            <a:ext cx="3058160" cy="7022465"/>
            <a:chOff x="396" y="-125"/>
            <a:chExt cx="4816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677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52095" y="0"/>
            <a:ext cx="7545705" cy="553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000" b="1">
                <a:latin typeface="Times New Roman" panose="02020603050405020304" charset="0"/>
                <a:cs typeface="Times New Roman" panose="02020603050405020304" charset="0"/>
              </a:rPr>
              <a:t>Wniebowzięcie Najświętszej Maryi Panny</a:t>
            </a:r>
            <a:endParaRPr lang="pl-PL" altLang="en-US" sz="3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 rot="16200000">
            <a:off x="-464185" y="3048635"/>
            <a:ext cx="702691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2600" b="1" spc="-10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Bądź z nami w każdy czas, wspieraj i ratuj nas.</a:t>
            </a:r>
            <a:endParaRPr lang="pl-PL" altLang="en-US" sz="2600" b="1" spc="-10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269</a:t>
            </a:r>
            <a:endParaRPr lang="pl-PL" altLang="en-US" sz="32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4000"/>
    </mc:Choice>
    <mc:Fallback>
      <p:transition spd="slow" advTm="14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Prostokąt 11"/>
          <p:cNvSpPr/>
          <p:nvPr/>
        </p:nvSpPr>
        <p:spPr>
          <a:xfrm>
            <a:off x="11209020" y="-5080"/>
            <a:ext cx="980440" cy="6997700"/>
          </a:xfrm>
          <a:prstGeom prst="rect">
            <a:avLst/>
          </a:prstGeom>
          <a:gradFill>
            <a:gsLst>
              <a:gs pos="73000">
                <a:srgbClr val="FFD700">
                  <a:lumMod val="67000"/>
                  <a:lumOff val="33000"/>
                </a:srgbClr>
              </a:gs>
              <a:gs pos="0">
                <a:schemeClr val="bg1"/>
              </a:gs>
              <a:gs pos="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pic>
        <p:nvPicPr>
          <p:cNvPr id="13" name="Symbol zastępczy zawartości 12" descr="Tajemnice+Chwalebne"/>
          <p:cNvPicPr>
            <a:picLocks noChangeAspect="1"/>
          </p:cNvPicPr>
          <p:nvPr/>
        </p:nvPicPr>
        <p:blipFill>
          <a:blip r:embed="rId1"/>
          <a:srcRect l="-3178" r="5210" b="6947"/>
          <a:stretch>
            <a:fillRect/>
          </a:stretch>
        </p:blipFill>
        <p:spPr>
          <a:xfrm>
            <a:off x="-442595" y="-5715"/>
            <a:ext cx="11631930" cy="6863715"/>
          </a:xfrm>
          <a:prstGeom prst="rect">
            <a:avLst/>
          </a:prstGeom>
        </p:spPr>
      </p:pic>
      <p:grpSp>
        <p:nvGrpSpPr>
          <p:cNvPr id="7" name="Grupa 6"/>
          <p:cNvGrpSpPr/>
          <p:nvPr/>
        </p:nvGrpSpPr>
        <p:grpSpPr>
          <a:xfrm>
            <a:off x="9063355" y="3788410"/>
            <a:ext cx="2049780" cy="2590165"/>
            <a:chOff x="1721" y="1760"/>
            <a:chExt cx="3348" cy="4079"/>
          </a:xfrm>
        </p:grpSpPr>
        <p:sp>
          <p:nvSpPr>
            <p:cNvPr id="2" name="Prostokąt 1"/>
            <p:cNvSpPr/>
            <p:nvPr/>
          </p:nvSpPr>
          <p:spPr>
            <a:xfrm>
              <a:off x="1724" y="1760"/>
              <a:ext cx="3328" cy="3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  <p:sp>
          <p:nvSpPr>
            <p:cNvPr id="3" name="Prostokąt 2"/>
            <p:cNvSpPr/>
            <p:nvPr/>
          </p:nvSpPr>
          <p:spPr>
            <a:xfrm>
              <a:off x="1721" y="5490"/>
              <a:ext cx="3332" cy="3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  <p:sp>
          <p:nvSpPr>
            <p:cNvPr id="5" name="Prostokąt 4"/>
            <p:cNvSpPr/>
            <p:nvPr/>
          </p:nvSpPr>
          <p:spPr>
            <a:xfrm rot="5400000">
              <a:off x="-148" y="3634"/>
              <a:ext cx="4076" cy="3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  <p:sp>
          <p:nvSpPr>
            <p:cNvPr id="6" name="Prostokąt 5"/>
            <p:cNvSpPr/>
            <p:nvPr/>
          </p:nvSpPr>
          <p:spPr>
            <a:xfrm rot="5400000">
              <a:off x="2850" y="3620"/>
              <a:ext cx="4076" cy="3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cxnSp>
        <p:nvCxnSpPr>
          <p:cNvPr id="8" name="Łącznik prosty 7"/>
          <p:cNvCxnSpPr/>
          <p:nvPr/>
        </p:nvCxnSpPr>
        <p:spPr>
          <a:xfrm>
            <a:off x="4111625" y="6100660"/>
            <a:ext cx="5061585" cy="26035"/>
          </a:xfrm>
          <a:prstGeom prst="line">
            <a:avLst/>
          </a:prstGeom>
          <a:ln w="127000">
            <a:solidFill>
              <a:srgbClr val="F6FC14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9" name="Grupa 8"/>
          <p:cNvGrpSpPr/>
          <p:nvPr/>
        </p:nvGrpSpPr>
        <p:grpSpPr>
          <a:xfrm>
            <a:off x="2475230" y="571500"/>
            <a:ext cx="7024370" cy="748030"/>
            <a:chOff x="4600" y="-1743"/>
            <a:chExt cx="11062" cy="1178"/>
          </a:xfrm>
        </p:grpSpPr>
        <p:sp>
          <p:nvSpPr>
            <p:cNvPr id="16" name="Prostokąt 15"/>
            <p:cNvSpPr/>
            <p:nvPr/>
          </p:nvSpPr>
          <p:spPr>
            <a:xfrm>
              <a:off x="4600" y="-1563"/>
              <a:ext cx="10495" cy="91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826" y="-1743"/>
              <a:ext cx="10836" cy="11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pl-PL" altLang="en-US" sz="4000" spc="300">
                  <a:solidFill>
                    <a:schemeClr val="tx1"/>
                  </a:solidFill>
                  <a:uFillTx/>
                  <a:latin typeface="Segoe UI Black" panose="020B0A02040204020203" charset="0"/>
                  <a:cs typeface="Segoe UI Black" panose="020B0A02040204020203" charset="0"/>
                </a:rPr>
                <a:t>Tajemnice Chwalebne</a:t>
              </a:r>
              <a:endParaRPr lang="pl-PL" altLang="en-US" sz="4000" spc="300">
                <a:solidFill>
                  <a:schemeClr val="tx1"/>
                </a:solidFill>
                <a:uFillTx/>
                <a:latin typeface="Segoe UI Black" panose="020B0A02040204020203" charset="0"/>
                <a:cs typeface="Segoe UI Black" panose="020B0A02040204020203" charset="0"/>
              </a:endParaRPr>
            </a:p>
          </p:txBody>
        </p:sp>
      </p:grpSp>
      <p:pic>
        <p:nvPicPr>
          <p:cNvPr id="17" name="Obraz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-81280"/>
            <a:ext cx="876300" cy="6085205"/>
          </a:xfrm>
          <a:prstGeom prst="rect">
            <a:avLst/>
          </a:prstGeom>
          <a:noFill/>
        </p:spPr>
      </p:pic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270</a:t>
            </a:r>
            <a:endParaRPr lang="pl-PL" altLang="en-US" sz="32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17" name="Symbol zastępczy zawartości 16" descr="226082_g9Qp_UKRAINA280719_HP161_34.jpg"/>
          <p:cNvPicPr>
            <a:picLocks noChangeAspect="1"/>
          </p:cNvPicPr>
          <p:nvPr>
            <p:ph idx="1"/>
          </p:nvPr>
        </p:nvPicPr>
        <p:blipFill>
          <a:blip r:embed="rId1"/>
          <a:srcRect l="6561" r="6916"/>
          <a:stretch>
            <a:fillRect/>
          </a:stretch>
        </p:blipFill>
        <p:spPr>
          <a:xfrm>
            <a:off x="3463290" y="0"/>
            <a:ext cx="8825865" cy="7068185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grpSp>
        <p:nvGrpSpPr>
          <p:cNvPr id="20" name="Grupa 19"/>
          <p:cNvGrpSpPr/>
          <p:nvPr/>
        </p:nvGrpSpPr>
        <p:grpSpPr>
          <a:xfrm>
            <a:off x="251460" y="-79375"/>
            <a:ext cx="3264535" cy="7022465"/>
            <a:chOff x="396" y="-125"/>
            <a:chExt cx="5141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816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20"/>
              <a:ext cx="3634" cy="696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 anchor="b" anchorCtr="0">
              <a:no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Ojcze nasz ...</a:t>
              </a:r>
              <a:endParaRPr lang="pl-PL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002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6989445" cy="553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000" b="1">
                <a:latin typeface="Times New Roman" panose="02020603050405020304" charset="0"/>
                <a:cs typeface="Times New Roman" panose="02020603050405020304" charset="0"/>
              </a:rPr>
              <a:t>Ukoronowanie Najświętszej Maryi Panny</a:t>
            </a:r>
            <a:endParaRPr lang="pl-PL" altLang="en-US" sz="3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 rot="16200000">
            <a:off x="80645" y="3338830"/>
            <a:ext cx="634936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80000"/>
              </a:lnSpc>
            </a:pPr>
            <a:r>
              <a:rPr lang="pl-PL" altLang="en-US" sz="2600" b="1" spc="-10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Jak szczęśliwa Polska cała w niej Maryi kwitnie chwała</a:t>
            </a:r>
            <a:endParaRPr lang="pl-PL" altLang="en-US" sz="2600" b="1" spc="-10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271</a:t>
            </a:r>
            <a:endParaRPr lang="pl-PL" altLang="en-US" sz="32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3000"/>
    </mc:Choice>
    <mc:Fallback>
      <p:transition spd="slow" advTm="23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16" name="Symbol zastępczy zawartości 15" descr="30de8ecb8ba807fcade1f7979a4fbe52"/>
          <p:cNvPicPr>
            <a:picLocks noChangeAspect="1"/>
          </p:cNvPicPr>
          <p:nvPr>
            <p:ph idx="1"/>
          </p:nvPr>
        </p:nvPicPr>
        <p:blipFill>
          <a:blip r:embed="rId1"/>
          <a:srcRect l="1882" t="1086" r="1382" b="40742"/>
          <a:stretch>
            <a:fillRect/>
          </a:stretch>
        </p:blipFill>
        <p:spPr>
          <a:xfrm>
            <a:off x="3425190" y="0"/>
            <a:ext cx="8843010" cy="7022465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306445" cy="7022465"/>
            <a:chOff x="396" y="-125"/>
            <a:chExt cx="5207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068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7120255" cy="553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000" b="1">
                <a:latin typeface="Times New Roman" panose="02020603050405020304" charset="0"/>
                <a:cs typeface="Times New Roman" panose="02020603050405020304" charset="0"/>
              </a:rPr>
              <a:t>Ukoronowanie Najświętszej Maryi Panny</a:t>
            </a:r>
            <a:endParaRPr lang="pl-PL" altLang="en-US" sz="3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 rot="16200000">
            <a:off x="80645" y="3262630"/>
            <a:ext cx="629094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80000"/>
              </a:lnSpc>
            </a:pPr>
            <a:r>
              <a:rPr lang="pl-PL" altLang="en-US" sz="2600" b="1" spc="-10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Od Bałtyku po gór szczyty kraj nasz płaszczem Jej okryty</a:t>
            </a:r>
            <a:endParaRPr lang="pl-PL" altLang="en-US" sz="2600" b="1" spc="-10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272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16" name="Symbol zastępczy zawartości 15" descr="C:\Users\win10\Pictures\Nowenna\chwalebne\zmartwychwstanie\1586347991.jpg1586347991"/>
          <p:cNvPicPr>
            <a:picLocks noChangeAspect="1"/>
          </p:cNvPicPr>
          <p:nvPr>
            <p:ph idx="1"/>
          </p:nvPr>
        </p:nvPicPr>
        <p:blipFill>
          <a:blip r:embed="rId1"/>
          <a:srcRect l="11251" t="6120" r="2975" b="6120"/>
          <a:stretch>
            <a:fillRect/>
          </a:stretch>
        </p:blipFill>
        <p:spPr>
          <a:xfrm>
            <a:off x="3403600" y="-3175"/>
            <a:ext cx="8900795" cy="7122160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5715"/>
            <a:ext cx="3304540" cy="7022465"/>
            <a:chOff x="396" y="-125"/>
            <a:chExt cx="5204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065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5828665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Zmartwychwstanie Pana Jezusa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 rot="16200000">
            <a:off x="144145" y="3277870"/>
            <a:ext cx="609600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Piotr </a:t>
            </a:r>
            <a:r>
              <a:rPr lang="pl-PL" sz="2700" b="1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i Jan </a:t>
            </a:r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p</a:t>
            </a:r>
            <a:r>
              <a:rPr lang="pl-PL" sz="2700" b="1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rzy</a:t>
            </a:r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bieg</a:t>
            </a:r>
            <a:r>
              <a:rPr lang="pl-PL" sz="2700" b="1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li </a:t>
            </a:r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do </a:t>
            </a:r>
            <a:r>
              <a:rPr lang="pl-PL" sz="2700" b="1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pustego </a:t>
            </a:r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grobu</a:t>
            </a:r>
            <a:r>
              <a:rPr lang="pl-PL" sz="2700" b="1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 i</a:t>
            </a:r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 schyliwszy się, ujrz</a:t>
            </a:r>
            <a:r>
              <a:rPr lang="pl-PL" sz="2700" b="1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eli</a:t>
            </a:r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 same tylko płótna. </a:t>
            </a:r>
            <a:endParaRPr lang="pl-PL" altLang="en-US" sz="2700" b="1">
              <a:solidFill>
                <a:srgbClr val="000000"/>
              </a:solidFill>
              <a:latin typeface="Times New Roman" panose="02020603050405020304" charset="0"/>
              <a:ea typeface="Tahoma" panose="020B0604030504040204"/>
              <a:cs typeface="Times New Roman" panose="02020603050405020304" charset="0"/>
              <a:sym typeface="+mn-ea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219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4" name="Symbol zastępczy zawartości 3" descr="C:\Users\win10\Pictures\Nowenna\chwalebne\Ukoronowanie NMP\hqdefault.jpghqdefault"/>
          <p:cNvPicPr>
            <a:picLocks noChangeAspect="1"/>
          </p:cNvPicPr>
          <p:nvPr>
            <p:ph idx="1"/>
          </p:nvPr>
        </p:nvPicPr>
        <p:blipFill>
          <a:blip r:embed="rId1"/>
          <a:srcRect l="11184" t="7036" r="11922" b="11505"/>
          <a:stretch>
            <a:fillRect/>
          </a:stretch>
        </p:blipFill>
        <p:spPr>
          <a:xfrm>
            <a:off x="3348355" y="-79375"/>
            <a:ext cx="8930005" cy="7094855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306445" cy="7022465"/>
            <a:chOff x="396" y="-125"/>
            <a:chExt cx="5207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068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52095" y="0"/>
            <a:ext cx="6951980" cy="553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000" b="1">
                <a:latin typeface="Times New Roman" panose="02020603050405020304" charset="0"/>
                <a:cs typeface="Times New Roman" panose="02020603050405020304" charset="0"/>
              </a:rPr>
              <a:t>Ukoronowanie Najświętszej Maryi Panny</a:t>
            </a:r>
            <a:endParaRPr lang="pl-PL" altLang="en-US" sz="3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 rot="16200000">
            <a:off x="-274955" y="2997200"/>
            <a:ext cx="700659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pl-PL" altLang="en-US" sz="2600" b="1">
                <a:latin typeface="Times New Roman" panose="02020603050405020304" charset="0"/>
                <a:cs typeface="Times New Roman" panose="02020603050405020304" charset="0"/>
              </a:rPr>
              <a:t>Matko Boska, Królowo Polska, o Pani nasza</a:t>
            </a:r>
            <a:endParaRPr lang="pl-PL" altLang="en-US" sz="26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80000"/>
              </a:lnSpc>
            </a:pPr>
            <a:r>
              <a:rPr lang="pl-PL" altLang="en-US" sz="2600" b="1">
                <a:latin typeface="Times New Roman" panose="02020603050405020304" charset="0"/>
                <a:cs typeface="Times New Roman" panose="02020603050405020304" charset="0"/>
              </a:rPr>
              <a:t> Częstochowska.</a:t>
            </a:r>
            <a:endParaRPr lang="pl-PL" altLang="en-US" sz="2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273</a:t>
            </a:r>
            <a:endParaRPr lang="pl-PL" altLang="en-US" sz="32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16" name="Symbol zastępczy zawartości 15" descr="C:\Users\win10\Pictures\Nowenna\chwalebne\Ukoronowanie NMP\Wniebowzięta.jpgWniebowzięta"/>
          <p:cNvPicPr>
            <a:picLocks noChangeAspect="1"/>
          </p:cNvPicPr>
          <p:nvPr>
            <p:ph idx="1"/>
          </p:nvPr>
        </p:nvPicPr>
        <p:blipFill>
          <a:blip r:embed="rId1"/>
          <a:srcRect l="14169" r="14169"/>
          <a:stretch>
            <a:fillRect/>
          </a:stretch>
        </p:blipFill>
        <p:spPr>
          <a:xfrm>
            <a:off x="3335020" y="-5715"/>
            <a:ext cx="8945245" cy="7028815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288665" cy="7022465"/>
            <a:chOff x="396" y="-125"/>
            <a:chExt cx="5179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040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7542530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Ukoronowanie Najświętszej Maryi Panny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 rot="16200000">
            <a:off x="34925" y="3229610"/>
            <a:ext cx="632841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pl-PL" altLang="en-US" sz="2600" b="1" spc="10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Jasnogórska Pani, Tyś naszą Hetmanką. </a:t>
            </a:r>
            <a:endParaRPr lang="pl-PL" altLang="en-US" sz="2600" b="1" spc="10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80000"/>
              </a:lnSpc>
            </a:pPr>
            <a:r>
              <a:rPr lang="pl-PL" altLang="en-US" sz="2600" b="1" spc="10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Polski Tyś Królową, i najlepszą Matką.</a:t>
            </a:r>
            <a:endParaRPr lang="pl-PL" altLang="en-US" sz="2600" b="1" spc="10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274</a:t>
            </a:r>
            <a:endParaRPr lang="pl-PL" altLang="en-US" sz="32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" name="Symbol zastępczy zawartości 23" descr="3645feb24f00bdb930ba0f2bfdc9"/>
          <p:cNvPicPr>
            <a:picLocks noChangeAspect="1"/>
          </p:cNvPicPr>
          <p:nvPr>
            <p:ph idx="1"/>
          </p:nvPr>
        </p:nvPicPr>
        <p:blipFill>
          <a:blip r:embed="rId1"/>
          <a:srcRect l="15726" t="14976" r="14116" b="28735"/>
          <a:stretch>
            <a:fillRect/>
          </a:stretch>
        </p:blipFill>
        <p:spPr>
          <a:xfrm>
            <a:off x="3503930" y="-80645"/>
            <a:ext cx="8852535" cy="7020560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grpSp>
        <p:nvGrpSpPr>
          <p:cNvPr id="20" name="Grupa 19"/>
          <p:cNvGrpSpPr/>
          <p:nvPr/>
        </p:nvGrpSpPr>
        <p:grpSpPr>
          <a:xfrm>
            <a:off x="251460" y="-79375"/>
            <a:ext cx="3382645" cy="7022465"/>
            <a:chOff x="396" y="-125"/>
            <a:chExt cx="5327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188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52095" y="0"/>
            <a:ext cx="6954520" cy="553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000" b="1">
                <a:latin typeface="Times New Roman" panose="02020603050405020304" charset="0"/>
                <a:cs typeface="Times New Roman" panose="02020603050405020304" charset="0"/>
              </a:rPr>
              <a:t>Ukoronowanie Najświętszej Maryi Panny</a:t>
            </a:r>
            <a:endParaRPr lang="pl-PL" altLang="en-US" sz="3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 rot="16200000">
            <a:off x="19685" y="3347085"/>
            <a:ext cx="643064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80000"/>
              </a:lnSpc>
            </a:pPr>
            <a:r>
              <a:rPr lang="pl-PL" altLang="en-US" sz="2600" b="1">
                <a:latin typeface="Times New Roman" panose="02020603050405020304" charset="0"/>
                <a:cs typeface="Times New Roman" panose="02020603050405020304" charset="0"/>
              </a:rPr>
              <a:t>Spójrz na polskie miasta i na polskie wioski, weź w opiekę swoją cały naród polski.</a:t>
            </a:r>
            <a:endParaRPr lang="pl-PL" altLang="en-US" sz="2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275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" name="Symbol zastępczy zawartości 24" descr="ukoronowanie-najswietszej-mary_8634"/>
          <p:cNvPicPr>
            <a:picLocks noChangeAspect="1"/>
          </p:cNvPicPr>
          <p:nvPr>
            <p:ph idx="1"/>
          </p:nvPr>
        </p:nvPicPr>
        <p:blipFill>
          <a:blip r:embed="rId1"/>
          <a:srcRect l="11164" t="7656" r="11898" b="34512"/>
          <a:stretch>
            <a:fillRect/>
          </a:stretch>
        </p:blipFill>
        <p:spPr>
          <a:xfrm>
            <a:off x="3466465" y="-2540"/>
            <a:ext cx="8824595" cy="6999605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grpSp>
        <p:nvGrpSpPr>
          <p:cNvPr id="20" name="Grupa 19"/>
          <p:cNvGrpSpPr/>
          <p:nvPr/>
        </p:nvGrpSpPr>
        <p:grpSpPr>
          <a:xfrm>
            <a:off x="251460" y="-79375"/>
            <a:ext cx="3288665" cy="7022465"/>
            <a:chOff x="396" y="-125"/>
            <a:chExt cx="5179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040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372110" y="-34925"/>
            <a:ext cx="6966585" cy="553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000" b="1">
                <a:latin typeface="Times New Roman" panose="02020603050405020304" charset="0"/>
                <a:cs typeface="Times New Roman" panose="02020603050405020304" charset="0"/>
              </a:rPr>
              <a:t>Ukoronowanie Najświętszej Maryi Panny</a:t>
            </a:r>
            <a:endParaRPr lang="pl-PL" altLang="en-US" sz="3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 rot="16200000">
            <a:off x="775970" y="3325495"/>
            <a:ext cx="492633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pl-PL" altLang="en-US" sz="2600" b="1" spc="10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Królowej Anielskiej śpiewajmy, </a:t>
            </a:r>
            <a:endParaRPr lang="pl-PL" altLang="en-US" sz="2600" b="1" spc="10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80000"/>
              </a:lnSpc>
            </a:pPr>
            <a:r>
              <a:rPr lang="pl-PL" altLang="en-US" sz="2600" b="1" spc="10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różami uwieńczmy Jej skroń</a:t>
            </a:r>
            <a:endParaRPr lang="pl-PL" altLang="en-US" sz="2600" b="1" spc="10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276</a:t>
            </a:r>
            <a:endParaRPr lang="pl-PL" altLang="en-US" sz="32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4" name="Symbol zastępczy zawartości 3" descr="ukoronowanie-najswietszej-mary_8632"/>
          <p:cNvPicPr>
            <a:picLocks noChangeAspect="1"/>
          </p:cNvPicPr>
          <p:nvPr>
            <p:ph idx="1"/>
          </p:nvPr>
        </p:nvPicPr>
        <p:blipFill>
          <a:blip r:embed="rId1"/>
          <a:srcRect l="11593" t="7740" r="12200" b="33898"/>
          <a:stretch>
            <a:fillRect/>
          </a:stretch>
        </p:blipFill>
        <p:spPr>
          <a:xfrm>
            <a:off x="3498850" y="-81280"/>
            <a:ext cx="8708390" cy="7065010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323590" cy="7022465"/>
            <a:chOff x="396" y="-125"/>
            <a:chExt cx="5234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095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52095" y="0"/>
            <a:ext cx="7048500" cy="553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000" b="1">
                <a:latin typeface="Times New Roman" panose="02020603050405020304" charset="0"/>
                <a:cs typeface="Times New Roman" panose="02020603050405020304" charset="0"/>
              </a:rPr>
              <a:t>Ukoronowanie Najświętszej Maryi Panny</a:t>
            </a:r>
            <a:endParaRPr lang="pl-PL" altLang="en-US" sz="3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 rot="16200000">
            <a:off x="649605" y="3289300"/>
            <a:ext cx="516509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pl-PL" altLang="en-US" sz="2600" b="1">
                <a:latin typeface="Times New Roman" panose="02020603050405020304" charset="0"/>
                <a:cs typeface="Times New Roman" panose="02020603050405020304" charset="0"/>
              </a:rPr>
              <a:t>O Maryjo, bądź nam pozdrowiona,</a:t>
            </a:r>
            <a:endParaRPr lang="pl-PL" altLang="en-US" sz="26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80000"/>
              </a:lnSpc>
            </a:pPr>
            <a:r>
              <a:rPr lang="pl-PL" altLang="en-US" sz="2600" b="1">
                <a:latin typeface="Times New Roman" panose="02020603050405020304" charset="0"/>
                <a:cs typeface="Times New Roman" panose="02020603050405020304" charset="0"/>
              </a:rPr>
              <a:t> bądź Ty zawsze Matką nam!</a:t>
            </a:r>
            <a:endParaRPr lang="pl-PL" altLang="en-US" sz="2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277</a:t>
            </a:r>
            <a:endParaRPr lang="pl-PL" altLang="en-US" sz="32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pic>
        <p:nvPicPr>
          <p:cNvPr id="16" name="Symbol zastępczy zawartości 15" descr="b9c4227f-341c-4eb9-a089-619a02b8d61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85765" y="635"/>
            <a:ext cx="5715000" cy="6863715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358515" cy="7022465"/>
            <a:chOff x="396" y="-125"/>
            <a:chExt cx="5289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136"/>
              <a:ext cx="3633" cy="656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>
                <a:lnSpc>
                  <a:spcPct val="30000"/>
                </a:lnSpc>
              </a:pP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150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7007225" cy="553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000" b="1">
                <a:latin typeface="Times New Roman" panose="02020603050405020304" charset="0"/>
                <a:cs typeface="Times New Roman" panose="02020603050405020304" charset="0"/>
              </a:rPr>
              <a:t>Ukoronowanie Najświętszej Maryi Panny</a:t>
            </a:r>
            <a:endParaRPr lang="pl-PL" altLang="en-US" sz="3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 rot="16200000">
            <a:off x="101600" y="3312160"/>
            <a:ext cx="631825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80000"/>
              </a:lnSpc>
            </a:pPr>
            <a:r>
              <a:rPr lang="pl-PL" altLang="en-US" sz="2600" b="1">
                <a:latin typeface="Times New Roman" panose="02020603050405020304" charset="0"/>
                <a:cs typeface="Times New Roman" panose="02020603050405020304" charset="0"/>
              </a:rPr>
              <a:t>Maryjo, Królowo Polski jestem przy Tobie, pamiętam, czuwam.</a:t>
            </a:r>
            <a:endParaRPr lang="pl-PL" altLang="en-US" sz="2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278</a:t>
            </a:r>
            <a:endParaRPr lang="pl-PL" altLang="en-US" sz="32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4" name="Symbol zastępczy zawartości 3" descr="sddefault"/>
          <p:cNvPicPr>
            <a:picLocks noChangeAspect="1"/>
          </p:cNvPicPr>
          <p:nvPr>
            <p:ph idx="1"/>
          </p:nvPr>
        </p:nvPicPr>
        <p:blipFill>
          <a:blip r:embed="rId1"/>
          <a:srcRect l="2213" r="3677"/>
          <a:stretch>
            <a:fillRect/>
          </a:stretch>
        </p:blipFill>
        <p:spPr>
          <a:xfrm>
            <a:off x="3500755" y="-4445"/>
            <a:ext cx="8776970" cy="6995160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341370" cy="7022465"/>
            <a:chOff x="396" y="-125"/>
            <a:chExt cx="5262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123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52095" y="0"/>
            <a:ext cx="6972300" cy="553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000" b="1">
                <a:latin typeface="Times New Roman" panose="02020603050405020304" charset="0"/>
                <a:cs typeface="Times New Roman" panose="02020603050405020304" charset="0"/>
              </a:rPr>
              <a:t>Ukoronowanie Najświętszej Maryi Panny</a:t>
            </a:r>
            <a:endParaRPr lang="pl-PL" altLang="en-US" sz="3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 rot="16200000">
            <a:off x="72390" y="3385185"/>
            <a:ext cx="635635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80000"/>
              </a:lnSpc>
            </a:pPr>
            <a:r>
              <a:rPr lang="pl-PL" altLang="en-US" sz="2600" b="1">
                <a:latin typeface="Times New Roman" panose="02020603050405020304" charset="0"/>
                <a:cs typeface="Times New Roman" panose="02020603050405020304" charset="0"/>
              </a:rPr>
              <a:t>Zawitaj, Królowo Różańca świętego, jedyna nadziejo człowieka grzesznego.</a:t>
            </a:r>
            <a:endParaRPr lang="pl-PL" altLang="en-US" sz="2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279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16" name="Symbol zastępczy zawartości 15" descr="Maryja-w-konturze"/>
          <p:cNvPicPr>
            <a:picLocks noChangeAspect="1"/>
          </p:cNvPicPr>
          <p:nvPr>
            <p:ph idx="1"/>
          </p:nvPr>
        </p:nvPicPr>
        <p:blipFill>
          <a:blip r:embed="rId1"/>
          <a:srcRect l="11524" t="4484" r="8792" b="39195"/>
          <a:stretch>
            <a:fillRect/>
          </a:stretch>
        </p:blipFill>
        <p:spPr>
          <a:xfrm>
            <a:off x="3330575" y="-635"/>
            <a:ext cx="8844280" cy="6864985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311525" cy="7022465"/>
            <a:chOff x="396" y="-125"/>
            <a:chExt cx="5215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076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7013575" cy="553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000" b="1">
                <a:latin typeface="Times New Roman" panose="02020603050405020304" charset="0"/>
                <a:cs typeface="Times New Roman" panose="02020603050405020304" charset="0"/>
              </a:rPr>
              <a:t>Ukoronowanie Najświętszej Maryi Panny</a:t>
            </a:r>
            <a:endParaRPr lang="pl-PL" altLang="en-US" sz="3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 rot="16200000">
            <a:off x="-73025" y="3035300"/>
            <a:ext cx="657733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pl-PL" altLang="en-US" sz="2600" b="1" spc="10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Z dawna Polski Tyś Królową, Maryjo </a:t>
            </a:r>
            <a:endParaRPr lang="pl-PL" altLang="en-US" sz="2600" b="1" spc="10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80000"/>
              </a:lnSpc>
            </a:pPr>
            <a:r>
              <a:rPr lang="pl-PL" altLang="en-US" sz="2600" b="1" spc="10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Ty za nami przemów słowo, Maryjo. </a:t>
            </a:r>
            <a:endParaRPr lang="pl-PL" altLang="en-US" sz="2600" b="1" spc="10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280</a:t>
            </a:r>
            <a:endParaRPr lang="pl-PL" altLang="en-US" sz="32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23" name="Symbol zastępczy zawartości 22" descr="E0cCQzuWYAA9ZPH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55645" y="-81280"/>
            <a:ext cx="8978265" cy="7080885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058160" cy="7022465"/>
            <a:chOff x="396" y="-125"/>
            <a:chExt cx="4816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solidFill>
              <a:srgbClr val="F6FC14"/>
            </a:solidFill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677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52095" y="0"/>
            <a:ext cx="6937375" cy="553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000" b="1">
                <a:latin typeface="Times New Roman" panose="02020603050405020304" charset="0"/>
                <a:cs typeface="Times New Roman" panose="02020603050405020304" charset="0"/>
              </a:rPr>
              <a:t>Ukoronowanie Najświętszej Maryi Panny</a:t>
            </a:r>
            <a:endParaRPr lang="pl-PL" altLang="en-US" sz="3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 rot="16200000">
            <a:off x="343535" y="3408680"/>
            <a:ext cx="548005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2600" b="1">
                <a:latin typeface="Times New Roman" panose="02020603050405020304" charset="0"/>
                <a:cs typeface="Times New Roman" panose="02020603050405020304" charset="0"/>
              </a:rPr>
              <a:t>Twe królestwo weź w porękę, Maryjo.</a:t>
            </a:r>
            <a:endParaRPr lang="pl-PL" altLang="en-US" sz="2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281</a:t>
            </a:r>
            <a:endParaRPr lang="pl-PL" altLang="en-US" sz="32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" name="Symbol zastępczy zawartości 3" descr="Swieto-3-Maja-NMP"/>
          <p:cNvPicPr>
            <a:picLocks noChangeAspect="1"/>
          </p:cNvPicPr>
          <p:nvPr/>
        </p:nvPicPr>
        <p:blipFill>
          <a:blip r:embed="rId1"/>
          <a:srcRect t="2553" b="4781"/>
          <a:stretch>
            <a:fillRect/>
          </a:stretch>
        </p:blipFill>
        <p:spPr>
          <a:xfrm>
            <a:off x="3043555" y="-75565"/>
            <a:ext cx="10438765" cy="7090410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-17145" y="7112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grpSp>
        <p:nvGrpSpPr>
          <p:cNvPr id="20" name="Grupa 19"/>
          <p:cNvGrpSpPr/>
          <p:nvPr/>
        </p:nvGrpSpPr>
        <p:grpSpPr>
          <a:xfrm>
            <a:off x="251460" y="-79375"/>
            <a:ext cx="3350895" cy="7022465"/>
            <a:chOff x="396" y="-125"/>
            <a:chExt cx="5277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138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7065010" cy="553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000" b="1">
                <a:latin typeface="Times New Roman" panose="02020603050405020304" charset="0"/>
                <a:cs typeface="Times New Roman" panose="02020603050405020304" charset="0"/>
              </a:rPr>
              <a:t>Ukoronowanie Najświętszej Maryi Panny</a:t>
            </a:r>
            <a:endParaRPr lang="pl-PL" altLang="en-US" sz="3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 rot="16200000">
            <a:off x="455930" y="3265170"/>
            <a:ext cx="556958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80000"/>
              </a:lnSpc>
            </a:pPr>
            <a:r>
              <a:rPr lang="pl-PL" altLang="en-US" sz="2600" b="1">
                <a:latin typeface="Times New Roman" panose="02020603050405020304" charset="0"/>
                <a:cs typeface="Times New Roman" panose="02020603050405020304" charset="0"/>
              </a:rPr>
              <a:t>weź w opiekę naród cały,</a:t>
            </a:r>
            <a:endParaRPr lang="pl-PL" altLang="en-US" sz="26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80000"/>
              </a:lnSpc>
            </a:pPr>
            <a:r>
              <a:rPr lang="pl-PL" altLang="en-US" sz="2600" b="1">
                <a:latin typeface="Times New Roman" panose="02020603050405020304" charset="0"/>
                <a:cs typeface="Times New Roman" panose="02020603050405020304" charset="0"/>
              </a:rPr>
              <a:t> niech rozwija się wspaniały, Maryjo.</a:t>
            </a:r>
            <a:endParaRPr lang="pl-PL" altLang="en-US" sz="2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282</a:t>
            </a:r>
            <a:endParaRPr lang="pl-PL" altLang="en-US" sz="32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8000"/>
    </mc:Choice>
    <mc:Fallback>
      <p:transition spd="slow"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4" name="Symbol zastępczy zawartości 3" descr="Zydowscy_arcykaplani_wystepuja_przeciw_Chrystusowi_Panu"/>
          <p:cNvPicPr>
            <a:picLocks noChangeAspect="1"/>
          </p:cNvPicPr>
          <p:nvPr>
            <p:ph idx="1"/>
          </p:nvPr>
        </p:nvPicPr>
        <p:blipFill>
          <a:blip r:embed="rId1"/>
          <a:srcRect l="9186" t="1164" r="22483" b="2500"/>
          <a:stretch>
            <a:fillRect/>
          </a:stretch>
        </p:blipFill>
        <p:spPr>
          <a:xfrm>
            <a:off x="3426460" y="-79375"/>
            <a:ext cx="8777605" cy="7095490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374390" cy="7022465"/>
            <a:chOff x="396" y="-125"/>
            <a:chExt cx="5314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175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52095" y="0"/>
            <a:ext cx="5828665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Zmartwychwstanie Pana Jezusa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 rot="16200000">
            <a:off x="-699135" y="3350260"/>
            <a:ext cx="7977505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80000"/>
              </a:lnSpc>
            </a:pPr>
            <a:r>
              <a:rPr lang="pl-PL" sz="2700" b="1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A</a:t>
            </a:r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rcykapłan</a:t>
            </a:r>
            <a:r>
              <a:rPr lang="pl-PL" sz="2700" b="1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i przekupili żołnierzy by mówili</a:t>
            </a:r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:</a:t>
            </a:r>
            <a:endParaRPr sz="2700" b="1">
              <a:solidFill>
                <a:srgbClr val="000000"/>
              </a:solidFill>
              <a:latin typeface="Times New Roman" panose="02020603050405020304" charset="0"/>
              <a:ea typeface="Tahoma" panose="020B0604030504040204"/>
              <a:cs typeface="Times New Roman" panose="02020603050405020304" charset="0"/>
              <a:sym typeface="+mn-ea"/>
            </a:endParaRPr>
          </a:p>
          <a:p>
            <a:pPr algn="ctr">
              <a:lnSpc>
                <a:spcPct val="80000"/>
              </a:lnSpc>
            </a:pPr>
            <a:r>
              <a:rPr lang="pl-PL" sz="2700" b="1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że to u</a:t>
            </a:r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czniowie wykradli Go, gdy </a:t>
            </a:r>
            <a:r>
              <a:rPr lang="pl-PL" sz="2700" b="1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oni </a:t>
            </a:r>
            <a:r>
              <a:rPr sz="2700" b="1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spali</a:t>
            </a:r>
            <a:r>
              <a:rPr lang="pl-PL" sz="2700" b="1">
                <a:solidFill>
                  <a:srgbClr val="000000"/>
                </a:solidFill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.</a:t>
            </a:r>
            <a:endParaRPr lang="pl-PL" sz="2700" b="1">
              <a:solidFill>
                <a:srgbClr val="000000"/>
              </a:solidFill>
              <a:latin typeface="Times New Roman" panose="02020603050405020304" charset="0"/>
              <a:ea typeface="Tahoma" panose="020B0604030504040204"/>
              <a:cs typeface="Times New Roman" panose="02020603050405020304" charset="0"/>
              <a:sym typeface="+mn-ea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220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" name="Symbol zastępczy zawartości 23" descr="mozaika_jasnogorska-kordecki_i_jan_kazimierz-452x600"/>
          <p:cNvPicPr>
            <a:picLocks noChangeAspect="1"/>
          </p:cNvPicPr>
          <p:nvPr>
            <p:ph idx="1"/>
          </p:nvPr>
        </p:nvPicPr>
        <p:blipFill>
          <a:blip r:embed="rId1"/>
          <a:srcRect b="22489"/>
          <a:stretch>
            <a:fillRect/>
          </a:stretch>
        </p:blipFill>
        <p:spPr>
          <a:xfrm>
            <a:off x="3577590" y="-79375"/>
            <a:ext cx="8723630" cy="7095490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grpSp>
        <p:nvGrpSpPr>
          <p:cNvPr id="20" name="Grupa 19"/>
          <p:cNvGrpSpPr/>
          <p:nvPr/>
        </p:nvGrpSpPr>
        <p:grpSpPr>
          <a:xfrm>
            <a:off x="251460" y="-79375"/>
            <a:ext cx="3462020" cy="7022465"/>
            <a:chOff x="396" y="-125"/>
            <a:chExt cx="5452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313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52095" y="0"/>
            <a:ext cx="7045960" cy="553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000" b="1">
                <a:latin typeface="Times New Roman" panose="02020603050405020304" charset="0"/>
                <a:cs typeface="Times New Roman" panose="02020603050405020304" charset="0"/>
              </a:rPr>
              <a:t>Ukoronowanie Najświętszej Maryi Panny</a:t>
            </a:r>
            <a:endParaRPr lang="pl-PL" altLang="en-US" sz="3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 rot="16200000">
            <a:off x="223520" y="3284855"/>
            <a:ext cx="619696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80000"/>
              </a:lnSpc>
            </a:pPr>
            <a:r>
              <a:rPr lang="pl-PL" altLang="en-US" sz="2600" b="1">
                <a:latin typeface="Times New Roman" panose="02020603050405020304" charset="0"/>
                <a:cs typeface="Times New Roman" panose="02020603050405020304" charset="0"/>
              </a:rPr>
              <a:t>Ze wzgórz Częstochowy rozlega się dzwon, gdzie Polski Królowa łaskawy ma tron.</a:t>
            </a:r>
            <a:endParaRPr lang="pl-PL" altLang="en-US" sz="2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</a:t>
            </a:r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8</a:t>
            </a:r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3</a:t>
            </a:r>
            <a:endParaRPr lang="pl-PL" altLang="en-US" sz="32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4000"/>
    </mc:Choice>
    <mc:Fallback>
      <p:transition spd="slow" advTm="140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9945" y="71120"/>
            <a:ext cx="10515600" cy="594360"/>
          </a:xfrm>
        </p:spPr>
        <p:txBody>
          <a:bodyPr/>
          <a:p>
            <a:pPr algn="ctr"/>
            <a:r>
              <a:rPr lang="pl-PL" altLang="en-US" sz="3400" b="1">
                <a:latin typeface="Times New Roman" panose="02020603050405020304" charset="0"/>
                <a:cs typeface="Times New Roman" panose="02020603050405020304" charset="0"/>
              </a:rPr>
              <a:t>Na zakończenie części </a:t>
            </a:r>
            <a:r>
              <a:rPr lang="pl-PL" altLang="en-US" sz="3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błagalnej </a:t>
            </a:r>
            <a:r>
              <a:rPr lang="pl-PL" altLang="en-US" sz="3400" b="1">
                <a:latin typeface="Times New Roman" panose="02020603050405020304" charset="0"/>
                <a:cs typeface="Times New Roman" panose="02020603050405020304" charset="0"/>
              </a:rPr>
              <a:t>Nowenny odmawiamy</a:t>
            </a:r>
            <a:endParaRPr lang="pl-PL" altLang="en-US" sz="3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3375" y="894080"/>
            <a:ext cx="5619750" cy="5453380"/>
          </a:xfrm>
        </p:spPr>
        <p:txBody>
          <a:bodyPr>
            <a:noAutofit/>
          </a:bodyPr>
          <a:p>
            <a:pPr marL="0" indent="0" fontAlgn="auto">
              <a:lnSpc>
                <a:spcPct val="90000"/>
              </a:lnSpc>
              <a:spcBef>
                <a:spcPts val="0"/>
              </a:spcBef>
              <a:buNone/>
            </a:pPr>
            <a:r>
              <a:rPr lang="pl-PL" altLang="en-US" b="1">
                <a:latin typeface="Times New Roman" panose="02020603050405020304" charset="0"/>
                <a:cs typeface="Times New Roman" panose="02020603050405020304" charset="0"/>
              </a:rPr>
              <a:t>Pod Twoją obronę uciekamy się,</a:t>
            </a:r>
            <a:endParaRPr lang="pl-PL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buNone/>
            </a:pPr>
            <a:r>
              <a:rPr lang="pl-PL" altLang="en-US" b="1">
                <a:latin typeface="Times New Roman" panose="02020603050405020304" charset="0"/>
                <a:cs typeface="Times New Roman" panose="02020603050405020304" charset="0"/>
              </a:rPr>
              <a:t>święta Boża Rodzicielko, </a:t>
            </a:r>
            <a:endParaRPr lang="pl-PL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buNone/>
            </a:pPr>
            <a:r>
              <a:rPr lang="pl-PL" altLang="en-US" b="1">
                <a:latin typeface="Times New Roman" panose="02020603050405020304" charset="0"/>
                <a:cs typeface="Times New Roman" panose="02020603050405020304" charset="0"/>
              </a:rPr>
              <a:t>Naszymi prośbami racz nie gardzić w potrzebach naszych, </a:t>
            </a:r>
            <a:endParaRPr lang="pl-PL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buNone/>
            </a:pPr>
            <a:r>
              <a:rPr lang="pl-PL" altLang="en-US" b="1">
                <a:latin typeface="Times New Roman" panose="02020603050405020304" charset="0"/>
                <a:cs typeface="Times New Roman" panose="02020603050405020304" charset="0"/>
              </a:rPr>
              <a:t>ale od wszelakich złych przygód racz nas zawsze wybawiać, </a:t>
            </a:r>
            <a:endParaRPr lang="pl-PL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buNone/>
            </a:pPr>
            <a:r>
              <a:rPr lang="pl-PL" altLang="en-US" b="1">
                <a:latin typeface="Times New Roman" panose="02020603050405020304" charset="0"/>
                <a:cs typeface="Times New Roman" panose="02020603050405020304" charset="0"/>
              </a:rPr>
              <a:t>Panno chwalebna i błogosławiona, o Pani nasza, Orędowniczko nasza, Pośredniczko nasza, </a:t>
            </a:r>
            <a:endParaRPr lang="pl-PL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buNone/>
            </a:pPr>
            <a:r>
              <a:rPr lang="pl-PL" altLang="en-US" b="1">
                <a:latin typeface="Times New Roman" panose="02020603050405020304" charset="0"/>
                <a:cs typeface="Times New Roman" panose="02020603050405020304" charset="0"/>
              </a:rPr>
              <a:t>Pocieszycielko nasza. </a:t>
            </a:r>
            <a:endParaRPr lang="pl-PL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buNone/>
            </a:pPr>
            <a:r>
              <a:rPr lang="pl-PL" altLang="en-US" b="1">
                <a:latin typeface="Times New Roman" panose="02020603050405020304" charset="0"/>
                <a:cs typeface="Times New Roman" panose="02020603050405020304" charset="0"/>
              </a:rPr>
              <a:t>Z Synem swoim nas pojednaj , Synowi swojemu nas polecaj, swojemu Synowi nas oddawaj.</a:t>
            </a:r>
            <a:endParaRPr lang="pl-PL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76425" y="6100445"/>
            <a:ext cx="9115425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400" b="1">
                <a:latin typeface="Times New Roman" panose="02020603050405020304" charset="0"/>
                <a:cs typeface="Times New Roman" panose="02020603050405020304" charset="0"/>
              </a:rPr>
              <a:t>Królowo Różańca świętego, módl się za nami!</a:t>
            </a:r>
            <a:endParaRPr lang="pl-PL" altLang="en-US" sz="3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/>
        </p:nvSpPr>
        <p:spPr>
          <a:xfrm>
            <a:off x="7315200" y="813435"/>
            <a:ext cx="4838065" cy="62020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pl-PL" altLang="en-US" sz="2400" b="1">
                <a:latin typeface="Times New Roman" panose="02020603050405020304" charset="0"/>
                <a:cs typeface="Times New Roman" panose="02020603050405020304" charset="0"/>
              </a:rPr>
              <a:t>Pomnij, o miłosierna Panno</a:t>
            </a:r>
            <a:endParaRPr lang="pl-PL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pl-PL" altLang="en-US" sz="2400" b="1">
                <a:latin typeface="Times New Roman" panose="02020603050405020304" charset="0"/>
                <a:cs typeface="Times New Roman" panose="02020603050405020304" charset="0"/>
              </a:rPr>
              <a:t>Różańcowa z Pompejów, </a:t>
            </a:r>
            <a:endParaRPr lang="pl-PL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pl-PL" altLang="en-US" sz="2400" b="1">
                <a:latin typeface="Times New Roman" panose="02020603050405020304" charset="0"/>
                <a:cs typeface="Times New Roman" panose="02020603050405020304" charset="0"/>
              </a:rPr>
              <a:t>jako nigdy jeszcze nie słyszano, </a:t>
            </a:r>
            <a:endParaRPr lang="pl-PL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pl-PL" altLang="en-US" sz="2400" b="1">
                <a:latin typeface="Times New Roman" panose="02020603050405020304" charset="0"/>
                <a:cs typeface="Times New Roman" panose="02020603050405020304" charset="0"/>
              </a:rPr>
              <a:t>aby ktokolwiek z czcicieli Twoich, </a:t>
            </a:r>
            <a:endParaRPr lang="pl-PL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 fontAlgn="auto">
              <a:lnSpc>
                <a:spcPct val="90000"/>
              </a:lnSpc>
              <a:spcBef>
                <a:spcPts val="0"/>
              </a:spcBef>
              <a:buNone/>
            </a:pPr>
            <a:r>
              <a:rPr lang="pl-PL" altLang="en-US" sz="2400" b="1">
                <a:latin typeface="Times New Roman" panose="02020603050405020304" charset="0"/>
                <a:cs typeface="Times New Roman" panose="02020603050405020304" charset="0"/>
              </a:rPr>
              <a:t>z różańcem Twoim,</a:t>
            </a:r>
            <a:endParaRPr lang="pl-PL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pl-PL" altLang="en-US" sz="2400" b="1">
                <a:latin typeface="Times New Roman" panose="02020603050405020304" charset="0"/>
                <a:cs typeface="Times New Roman" panose="02020603050405020304" charset="0"/>
              </a:rPr>
              <a:t>pomocy Twojej wzywający, </a:t>
            </a:r>
            <a:endParaRPr lang="pl-PL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pl-PL" altLang="en-US" sz="2400" b="1">
                <a:latin typeface="Times New Roman" panose="02020603050405020304" charset="0"/>
                <a:cs typeface="Times New Roman" panose="02020603050405020304" charset="0"/>
              </a:rPr>
              <a:t>miał być przez Ciebie opuszczony. </a:t>
            </a:r>
            <a:endParaRPr lang="pl-PL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pl-PL" altLang="en-US" sz="2400" b="1">
                <a:latin typeface="Times New Roman" panose="02020603050405020304" charset="0"/>
                <a:cs typeface="Times New Roman" panose="02020603050405020304" charset="0"/>
              </a:rPr>
              <a:t>Ach, nie gardź prośbą moją,</a:t>
            </a:r>
            <a:endParaRPr lang="pl-PL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pl-PL" altLang="en-US" sz="2400" b="1">
                <a:latin typeface="Times New Roman" panose="02020603050405020304" charset="0"/>
                <a:cs typeface="Times New Roman" panose="02020603050405020304" charset="0"/>
              </a:rPr>
              <a:t>o Matko Słowa Przedwiecznego,</a:t>
            </a:r>
            <a:endParaRPr lang="pl-PL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pl-PL" altLang="en-US" sz="2400" b="1">
                <a:latin typeface="Times New Roman" panose="02020603050405020304" charset="0"/>
                <a:cs typeface="Times New Roman" panose="02020603050405020304" charset="0"/>
              </a:rPr>
              <a:t>ale przez święty Twój różaniec </a:t>
            </a:r>
            <a:endParaRPr lang="pl-PL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pl-PL" altLang="en-US" sz="2400" b="1">
                <a:latin typeface="Times New Roman" panose="02020603050405020304" charset="0"/>
                <a:cs typeface="Times New Roman" panose="02020603050405020304" charset="0"/>
              </a:rPr>
              <a:t>i przez upodobanie, </a:t>
            </a:r>
            <a:endParaRPr lang="pl-PL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pl-PL" altLang="en-US" sz="2400" b="1">
                <a:latin typeface="Times New Roman" panose="02020603050405020304" charset="0"/>
                <a:cs typeface="Times New Roman" panose="02020603050405020304" charset="0"/>
              </a:rPr>
              <a:t>jakie okazujesz dla Twej świątyni </a:t>
            </a:r>
            <a:endParaRPr lang="pl-PL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pl-PL" altLang="en-US" sz="2400" b="1">
                <a:latin typeface="Times New Roman" panose="02020603050405020304" charset="0"/>
                <a:cs typeface="Times New Roman" panose="02020603050405020304" charset="0"/>
              </a:rPr>
              <a:t>w Pompejach, wysłuchaj mnie dobrotliwie. Amen. </a:t>
            </a:r>
            <a:endParaRPr lang="pl-PL" altLang="en-US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283</a:t>
            </a:r>
            <a:endParaRPr lang="pl-PL" altLang="en-US" sz="32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Pole tekstowe 6"/>
          <p:cNvSpPr txBox="1"/>
          <p:nvPr/>
        </p:nvSpPr>
        <p:spPr>
          <a:xfrm>
            <a:off x="5942965" y="681990"/>
            <a:ext cx="6527165" cy="62934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 fontAlgn="auto">
              <a:lnSpc>
                <a:spcPct val="100000"/>
              </a:lnSpc>
            </a:pPr>
            <a:r>
              <a:rPr lang="pl-PL" altLang="en-US" sz="2400" b="1">
                <a:latin typeface="Times New Roman" panose="02020603050405020304" charset="0"/>
                <a:cs typeface="Times New Roman" panose="02020603050405020304" charset="0"/>
              </a:rPr>
              <a:t>Cóż Ci dać mogę, o Królowo pełna miłości?</a:t>
            </a:r>
            <a:endParaRPr lang="pl-PL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100000"/>
              </a:lnSpc>
            </a:pPr>
            <a:r>
              <a:rPr lang="pl-PL" altLang="en-US" sz="2400" b="1">
                <a:latin typeface="Times New Roman" panose="02020603050405020304" charset="0"/>
                <a:cs typeface="Times New Roman" panose="02020603050405020304" charset="0"/>
              </a:rPr>
              <a:t>Moje całe życie poświęcam Tobie. </a:t>
            </a:r>
            <a:endParaRPr lang="pl-PL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100000"/>
              </a:lnSpc>
            </a:pPr>
            <a:r>
              <a:rPr lang="pl-PL" altLang="en-US" sz="2400" b="1">
                <a:latin typeface="Times New Roman" panose="02020603050405020304" charset="0"/>
                <a:cs typeface="Times New Roman" panose="02020603050405020304" charset="0"/>
              </a:rPr>
              <a:t>Ile mi sił starczy, będę rozszerzać cześć Twoją,</a:t>
            </a:r>
            <a:endParaRPr lang="pl-PL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100000"/>
              </a:lnSpc>
            </a:pPr>
            <a:r>
              <a:rPr lang="pl-PL" altLang="en-US" sz="2400" b="1">
                <a:latin typeface="Times New Roman" panose="02020603050405020304" charset="0"/>
                <a:cs typeface="Times New Roman" panose="02020603050405020304" charset="0"/>
              </a:rPr>
              <a:t>o Dziewico Różańca Świętego z Pompejów, </a:t>
            </a:r>
            <a:endParaRPr lang="pl-PL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100000"/>
              </a:lnSpc>
            </a:pPr>
            <a:r>
              <a:rPr lang="pl-PL" altLang="en-US" sz="2400" b="1">
                <a:latin typeface="Times New Roman" panose="02020603050405020304" charset="0"/>
                <a:cs typeface="Times New Roman" panose="02020603050405020304" charset="0"/>
              </a:rPr>
              <a:t>bo gdy Twojej Pomocy wezwałem, nawiedziła</a:t>
            </a:r>
            <a:endParaRPr lang="pl-PL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100000"/>
              </a:lnSpc>
            </a:pPr>
            <a:r>
              <a:rPr lang="pl-PL" altLang="en-US" sz="2400" b="1">
                <a:latin typeface="Times New Roman" panose="02020603050405020304" charset="0"/>
                <a:cs typeface="Times New Roman" panose="02020603050405020304" charset="0"/>
              </a:rPr>
              <a:t> mnie Łaska Boża. Wszędzie będę opowiadać</a:t>
            </a:r>
            <a:endParaRPr lang="pl-PL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100000"/>
              </a:lnSpc>
            </a:pPr>
            <a:r>
              <a:rPr lang="pl-PL" altLang="en-US" sz="2400" b="1">
                <a:latin typeface="Times New Roman" panose="02020603050405020304" charset="0"/>
                <a:cs typeface="Times New Roman" panose="02020603050405020304" charset="0"/>
              </a:rPr>
              <a:t>o miłosierdziu, które mi wyświadczyłaś. </a:t>
            </a:r>
            <a:endParaRPr lang="pl-PL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100000"/>
              </a:lnSpc>
            </a:pPr>
            <a:r>
              <a:rPr lang="pl-PL" altLang="en-US" sz="2400" b="1">
                <a:latin typeface="Times New Roman" panose="02020603050405020304" charset="0"/>
                <a:cs typeface="Times New Roman" panose="02020603050405020304" charset="0"/>
              </a:rPr>
              <a:t>O ile zdołam, będę rozszerzać nabożeństwo </a:t>
            </a:r>
            <a:endParaRPr lang="pl-PL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100000"/>
              </a:lnSpc>
            </a:pPr>
            <a:r>
              <a:rPr lang="pl-PL" altLang="en-US" sz="2400" b="1">
                <a:latin typeface="Times New Roman" panose="02020603050405020304" charset="0"/>
                <a:cs typeface="Times New Roman" panose="02020603050405020304" charset="0"/>
              </a:rPr>
              <a:t>do Różańca Świętego, wszystkim głosić będę, </a:t>
            </a:r>
            <a:endParaRPr lang="pl-PL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100000"/>
              </a:lnSpc>
            </a:pPr>
            <a:r>
              <a:rPr lang="pl-PL" altLang="en-US" sz="2400" b="1">
                <a:latin typeface="Times New Roman" panose="02020603050405020304" charset="0"/>
                <a:cs typeface="Times New Roman" panose="02020603050405020304" charset="0"/>
              </a:rPr>
              <a:t>jak dobrotliwie obeszłaś się ze mną, </a:t>
            </a:r>
            <a:endParaRPr lang="pl-PL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100000"/>
              </a:lnSpc>
            </a:pPr>
            <a:r>
              <a:rPr lang="pl-PL" altLang="en-US" sz="2400" b="1">
                <a:latin typeface="Times New Roman" panose="02020603050405020304" charset="0"/>
                <a:cs typeface="Times New Roman" panose="02020603050405020304" charset="0"/>
              </a:rPr>
              <a:t>aby i niegodni, tak jak i ja, grzesznicy, </a:t>
            </a:r>
            <a:endParaRPr lang="pl-PL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100000"/>
              </a:lnSpc>
            </a:pPr>
            <a:r>
              <a:rPr lang="pl-PL" altLang="en-US" sz="2400" b="1">
                <a:latin typeface="Times New Roman" panose="02020603050405020304" charset="0"/>
                <a:cs typeface="Times New Roman" panose="02020603050405020304" charset="0"/>
              </a:rPr>
              <a:t>z zaufaniem do Ciebie się udawali. </a:t>
            </a:r>
            <a:endParaRPr lang="pl-PL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100000"/>
              </a:lnSpc>
            </a:pPr>
            <a:r>
              <a:rPr lang="pl-PL" altLang="en-US" sz="2400" b="1">
                <a:latin typeface="Times New Roman" panose="02020603050405020304" charset="0"/>
                <a:cs typeface="Times New Roman" panose="02020603050405020304" charset="0"/>
              </a:rPr>
              <a:t>O, gdyby cały świat wiedział, jak jesteś dobra, </a:t>
            </a:r>
            <a:endParaRPr lang="pl-PL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100000"/>
              </a:lnSpc>
            </a:pPr>
            <a:r>
              <a:rPr lang="pl-PL" altLang="en-US" sz="2400" b="1">
                <a:latin typeface="Times New Roman" panose="02020603050405020304" charset="0"/>
                <a:cs typeface="Times New Roman" panose="02020603050405020304" charset="0"/>
              </a:rPr>
              <a:t>jaką masz litość nad cierpiącymi, wszystkie stworzenia uciekałyby się do Ciebie. Amen. </a:t>
            </a:r>
            <a:endParaRPr lang="pl-PL" altLang="en-US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594485" y="6207760"/>
            <a:ext cx="938403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400" b="1">
                <a:latin typeface="Times New Roman" panose="02020603050405020304" charset="0"/>
                <a:cs typeface="Times New Roman" panose="02020603050405020304" charset="0"/>
              </a:rPr>
              <a:t>Królowo Różańca świętego, módl się za nami!</a:t>
            </a:r>
            <a:endParaRPr lang="pl-PL" altLang="en-US" sz="3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ytuł 1"/>
          <p:cNvSpPr>
            <a:spLocks noGrp="1"/>
          </p:cNvSpPr>
          <p:nvPr/>
        </p:nvSpPr>
        <p:spPr>
          <a:xfrm>
            <a:off x="401955" y="71120"/>
            <a:ext cx="11433175" cy="594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altLang="en-US" sz="3400" b="1">
                <a:latin typeface="Times New Roman" panose="02020603050405020304" charset="0"/>
                <a:cs typeface="Times New Roman" panose="02020603050405020304" charset="0"/>
              </a:rPr>
              <a:t>Na zakończenie części </a:t>
            </a:r>
            <a:r>
              <a:rPr lang="pl-PL" altLang="en-US" sz="3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dziękczynnej</a:t>
            </a:r>
            <a:r>
              <a:rPr lang="pl-PL" altLang="en-US" sz="3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pl-PL" altLang="en-US" sz="3400" b="1">
                <a:latin typeface="Times New Roman" panose="02020603050405020304" charset="0"/>
                <a:cs typeface="Times New Roman" panose="02020603050405020304" charset="0"/>
              </a:rPr>
              <a:t>Nowenny odmawiamy</a:t>
            </a:r>
            <a:endParaRPr lang="pl-PL" altLang="en-US" sz="3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333375" y="894080"/>
            <a:ext cx="5619750" cy="5453380"/>
          </a:xfrm>
        </p:spPr>
        <p:txBody>
          <a:bodyPr>
            <a:noAutofit/>
          </a:bodyPr>
          <a:p>
            <a:pPr marL="0" indent="0" fontAlgn="auto">
              <a:lnSpc>
                <a:spcPct val="90000"/>
              </a:lnSpc>
              <a:spcBef>
                <a:spcPts val="0"/>
              </a:spcBef>
              <a:buNone/>
            </a:pPr>
            <a:r>
              <a:rPr lang="pl-PL" altLang="en-US" b="1">
                <a:latin typeface="Times New Roman" panose="02020603050405020304" charset="0"/>
                <a:cs typeface="Times New Roman" panose="02020603050405020304" charset="0"/>
              </a:rPr>
              <a:t>Pod Twoją obronę uciekamy się,</a:t>
            </a:r>
            <a:endParaRPr lang="pl-PL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buNone/>
            </a:pPr>
            <a:r>
              <a:rPr lang="pl-PL" altLang="en-US" b="1">
                <a:latin typeface="Times New Roman" panose="02020603050405020304" charset="0"/>
                <a:cs typeface="Times New Roman" panose="02020603050405020304" charset="0"/>
              </a:rPr>
              <a:t>święta Boża Rodzicielko, </a:t>
            </a:r>
            <a:endParaRPr lang="pl-PL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buNone/>
            </a:pPr>
            <a:r>
              <a:rPr lang="pl-PL" altLang="en-US" b="1">
                <a:latin typeface="Times New Roman" panose="02020603050405020304" charset="0"/>
                <a:cs typeface="Times New Roman" panose="02020603050405020304" charset="0"/>
              </a:rPr>
              <a:t>Naszymi prośbami racz nie gardzić w potrzebach naszych, </a:t>
            </a:r>
            <a:endParaRPr lang="pl-PL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buNone/>
            </a:pPr>
            <a:r>
              <a:rPr lang="pl-PL" altLang="en-US" b="1">
                <a:latin typeface="Times New Roman" panose="02020603050405020304" charset="0"/>
                <a:cs typeface="Times New Roman" panose="02020603050405020304" charset="0"/>
              </a:rPr>
              <a:t>ale od wszelakich złych przygód racz nas zawsze wybawiać, </a:t>
            </a:r>
            <a:endParaRPr lang="pl-PL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buNone/>
            </a:pPr>
            <a:r>
              <a:rPr lang="pl-PL" altLang="en-US" b="1">
                <a:latin typeface="Times New Roman" panose="02020603050405020304" charset="0"/>
                <a:cs typeface="Times New Roman" panose="02020603050405020304" charset="0"/>
              </a:rPr>
              <a:t>Panno chwalebna i błogosławiona,   o Pani nasza, Orędowniczko nasza, Pośredniczko nasza, </a:t>
            </a:r>
            <a:endParaRPr lang="pl-PL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buNone/>
            </a:pPr>
            <a:r>
              <a:rPr lang="pl-PL" altLang="en-US" b="1">
                <a:latin typeface="Times New Roman" panose="02020603050405020304" charset="0"/>
                <a:cs typeface="Times New Roman" panose="02020603050405020304" charset="0"/>
              </a:rPr>
              <a:t>Pocieszycielko nasza. </a:t>
            </a:r>
            <a:endParaRPr lang="pl-PL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buNone/>
            </a:pPr>
            <a:r>
              <a:rPr lang="pl-PL" altLang="en-US" b="1">
                <a:latin typeface="Times New Roman" panose="02020603050405020304" charset="0"/>
                <a:cs typeface="Times New Roman" panose="02020603050405020304" charset="0"/>
              </a:rPr>
              <a:t>Z Synem swoim nas pojednaj , Synowi swojemu nas polecaj, swojemu Synowi nas oddawaj.</a:t>
            </a:r>
            <a:endParaRPr lang="pl-PL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</a:rPr>
              <a:t>284</a:t>
            </a:r>
            <a:endParaRPr lang="pl-PL" altLang="en-US" sz="32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2580" y="316230"/>
            <a:ext cx="11546205" cy="6541770"/>
          </a:xfrm>
        </p:spPr>
        <p:txBody>
          <a:bodyPr>
            <a:noAutofit/>
          </a:bodyPr>
          <a:p>
            <a:pPr marL="0" indent="0" algn="ctr">
              <a:lnSpc>
                <a:spcPct val="80000"/>
              </a:lnSpc>
              <a:buNone/>
            </a:pPr>
            <a:r>
              <a:rPr lang="pl-PL" altLang="en-US" sz="4000" b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altLang="pl-PL" sz="4000" b="1"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pl-PL" altLang="en-US" sz="4000" b="1">
                <a:latin typeface="Times New Roman" panose="02020603050405020304" charset="0"/>
                <a:cs typeface="Times New Roman" panose="02020603050405020304" charset="0"/>
              </a:rPr>
              <a:t>strukcja</a:t>
            </a:r>
            <a:r>
              <a:rPr lang="en-US" altLang="pl-PL" sz="4000" b="1">
                <a:latin typeface="Times New Roman" panose="02020603050405020304" charset="0"/>
                <a:cs typeface="Times New Roman" panose="02020603050405020304" charset="0"/>
              </a:rPr>
              <a:t> obs</a:t>
            </a:r>
            <a:r>
              <a:rPr lang="en-US" altLang="en-US" sz="4000" b="1">
                <a:latin typeface="Times New Roman" panose="02020603050405020304" charset="0"/>
                <a:cs typeface="Times New Roman" panose="02020603050405020304" charset="0"/>
              </a:rPr>
              <a:t>ł</a:t>
            </a:r>
            <a:r>
              <a:rPr lang="en-US" altLang="pl-PL" sz="4000" b="1">
                <a:latin typeface="Times New Roman" panose="02020603050405020304" charset="0"/>
                <a:cs typeface="Times New Roman" panose="02020603050405020304" charset="0"/>
              </a:rPr>
              <a:t>ugi;</a:t>
            </a:r>
            <a:endParaRPr lang="en-US" altLang="pl-PL" sz="4000" b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80000"/>
              </a:lnSpc>
            </a:pP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K</a:t>
            </a:r>
            <a:r>
              <a:rPr lang="en-US" altLang="en-US" sz="2600" b="1">
                <a:latin typeface="Times New Roman" panose="02020603050405020304" charset="0"/>
                <a:cs typeface="Times New Roman" panose="02020603050405020304" charset="0"/>
              </a:rPr>
              <a:t>ó</a:t>
            </a:r>
            <a:r>
              <a:rPr lang="en-US" altLang="en-US" sz="2600" b="1">
                <a:latin typeface="Times New Roman" panose="02020603050405020304" charset="0"/>
                <a:cs typeface="Times New Roman" panose="02020603050405020304" charset="0"/>
              </a:rPr>
              <a:t>ł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ko myszy - do przodu (od siebie) - cofa o jeden lub kilka slajd</a:t>
            </a:r>
            <a:r>
              <a:rPr lang="en-US" altLang="en-US" sz="2600" b="1">
                <a:latin typeface="Times New Roman" panose="02020603050405020304" charset="0"/>
                <a:cs typeface="Times New Roman" panose="02020603050405020304" charset="0"/>
              </a:rPr>
              <a:t>ó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w</a:t>
            </a:r>
            <a:endParaRPr lang="en-US" altLang="pl-PL" sz="2600" b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80000"/>
              </a:lnSpc>
            </a:pP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K</a:t>
            </a:r>
            <a:r>
              <a:rPr lang="en-US" altLang="en-US" sz="2600" b="1">
                <a:latin typeface="Times New Roman" panose="02020603050405020304" charset="0"/>
                <a:cs typeface="Times New Roman" panose="02020603050405020304" charset="0"/>
              </a:rPr>
              <a:t>ó</a:t>
            </a:r>
            <a:r>
              <a:rPr lang="en-US" altLang="en-US" sz="2600" b="1">
                <a:latin typeface="Times New Roman" panose="02020603050405020304" charset="0"/>
                <a:cs typeface="Times New Roman" panose="02020603050405020304" charset="0"/>
              </a:rPr>
              <a:t>ł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ko myszy - do ty</a:t>
            </a:r>
            <a:r>
              <a:rPr lang="en-US" altLang="en-US" sz="2600" b="1">
                <a:latin typeface="Times New Roman" panose="02020603050405020304" charset="0"/>
                <a:cs typeface="Times New Roman" panose="02020603050405020304" charset="0"/>
              </a:rPr>
              <a:t>ł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u (do siebie) - wybieram</a:t>
            </a:r>
            <a:r>
              <a:rPr lang="pl-PL" altLang="en-US" sz="2600" b="1">
                <a:latin typeface="Times New Roman" panose="02020603050405020304" charset="0"/>
                <a:cs typeface="Times New Roman" panose="02020603050405020304" charset="0"/>
              </a:rPr>
              <a:t>y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 slajd</a:t>
            </a:r>
            <a:r>
              <a:rPr lang="pl-PL" altLang="en-US" sz="2600" b="1">
                <a:latin typeface="Times New Roman" panose="02020603050405020304" charset="0"/>
                <a:cs typeface="Times New Roman" panose="02020603050405020304" charset="0"/>
              </a:rPr>
              <a:t>y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 nast</a:t>
            </a:r>
            <a:r>
              <a:rPr lang="en-US" altLang="en-US" sz="2600" b="1">
                <a:latin typeface="Times New Roman" panose="02020603050405020304" charset="0"/>
                <a:cs typeface="Times New Roman" panose="02020603050405020304" charset="0"/>
              </a:rPr>
              <a:t>ę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pn</a:t>
            </a:r>
            <a:r>
              <a:rPr lang="pl-PL" altLang="en-US" sz="2600" b="1">
                <a:latin typeface="Times New Roman" panose="02020603050405020304" charset="0"/>
                <a:cs typeface="Times New Roman" panose="02020603050405020304" charset="0"/>
              </a:rPr>
              <a:t>e</a:t>
            </a:r>
            <a:endParaRPr lang="en-US" altLang="pl-PL" sz="2600" b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80000"/>
              </a:lnSpc>
            </a:pP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Klikni</a:t>
            </a:r>
            <a:r>
              <a:rPr lang="en-US" altLang="en-US" sz="2600" b="1">
                <a:latin typeface="Times New Roman" panose="02020603050405020304" charset="0"/>
                <a:cs typeface="Times New Roman" panose="02020603050405020304" charset="0"/>
              </a:rPr>
              <a:t>ę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cie lewym klawiszem - wybieram slajd nast</a:t>
            </a:r>
            <a:r>
              <a:rPr lang="en-US" altLang="en-US" sz="2600" b="1">
                <a:latin typeface="Times New Roman" panose="02020603050405020304" charset="0"/>
                <a:cs typeface="Times New Roman" panose="02020603050405020304" charset="0"/>
              </a:rPr>
              <a:t>ę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pny</a:t>
            </a:r>
            <a:endParaRPr lang="en-US" altLang="pl-PL" sz="2600" b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80000"/>
              </a:lnSpc>
            </a:pP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Pierwsze trzy slajdy - nie maj</a:t>
            </a:r>
            <a:r>
              <a:rPr lang="en-US" altLang="en-US" sz="2600" b="1">
                <a:latin typeface="Times New Roman" panose="02020603050405020304" charset="0"/>
                <a:cs typeface="Times New Roman" panose="02020603050405020304" charset="0"/>
              </a:rPr>
              <a:t>ą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 ustawionego automatu - to </a:t>
            </a:r>
            <a:r>
              <a:rPr lang="pl-PL" altLang="en-US" sz="2600" b="1">
                <a:latin typeface="Times New Roman" panose="02020603050405020304" charset="0"/>
                <a:cs typeface="Times New Roman" panose="02020603050405020304" charset="0"/>
              </a:rPr>
              <a:t>sposób 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odmawiania Nowenny i teksty modlitw. Przy codziennym odmawianiu mo</a:t>
            </a:r>
            <a:r>
              <a:rPr lang="en-US" altLang="en-US" sz="2600" b="1">
                <a:latin typeface="Times New Roman" panose="02020603050405020304" charset="0"/>
                <a:cs typeface="Times New Roman" panose="02020603050405020304" charset="0"/>
              </a:rPr>
              <a:t>ż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na </a:t>
            </a:r>
            <a:r>
              <a:rPr lang="pl-PL" altLang="en-US" sz="2600" b="1">
                <a:latin typeface="Times New Roman" panose="02020603050405020304" charset="0"/>
                <a:cs typeface="Times New Roman" panose="02020603050405020304" charset="0"/>
              </a:rPr>
              <a:t>je 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pomija</a:t>
            </a:r>
            <a:r>
              <a:rPr lang="en-US" altLang="en-US" sz="2600" b="1">
                <a:latin typeface="Times New Roman" panose="02020603050405020304" charset="0"/>
                <a:cs typeface="Times New Roman" panose="02020603050405020304" charset="0"/>
              </a:rPr>
              <a:t>ć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pl-PL" sz="2600" b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80000"/>
              </a:lnSpc>
            </a:pP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Tak samo slajd czwarty - tablica tajemnic -  wyst</a:t>
            </a:r>
            <a:r>
              <a:rPr lang="en-US" altLang="en-US" sz="2600" b="1">
                <a:latin typeface="Times New Roman" panose="02020603050405020304" charset="0"/>
                <a:cs typeface="Times New Roman" panose="02020603050405020304" charset="0"/>
              </a:rPr>
              <a:t>ę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puje przed ka</a:t>
            </a:r>
            <a:r>
              <a:rPr lang="en-US" altLang="en-US" sz="2600" b="1">
                <a:latin typeface="Times New Roman" panose="02020603050405020304" charset="0"/>
                <a:cs typeface="Times New Roman" panose="02020603050405020304" charset="0"/>
              </a:rPr>
              <a:t>ż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lang="en-US" altLang="en-US" sz="2600" b="1">
                <a:latin typeface="Times New Roman" panose="02020603050405020304" charset="0"/>
                <a:cs typeface="Times New Roman" panose="02020603050405020304" charset="0"/>
              </a:rPr>
              <a:t>ą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 dziesi</a:t>
            </a:r>
            <a:r>
              <a:rPr lang="en-US" altLang="en-US" sz="2600" b="1">
                <a:latin typeface="Times New Roman" panose="02020603050405020304" charset="0"/>
                <a:cs typeface="Times New Roman" panose="02020603050405020304" charset="0"/>
              </a:rPr>
              <a:t>ą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tk</a:t>
            </a:r>
            <a:r>
              <a:rPr lang="en-US" altLang="en-US" sz="2600" b="1">
                <a:latin typeface="Times New Roman" panose="02020603050405020304" charset="0"/>
                <a:cs typeface="Times New Roman" panose="02020603050405020304" charset="0"/>
              </a:rPr>
              <a:t>ą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 - w tym miejscu jest miejsce na komentarz ks. Teodora lub w</a:t>
            </a:r>
            <a:r>
              <a:rPr lang="en-US" altLang="en-US" sz="2600" b="1">
                <a:latin typeface="Times New Roman" panose="02020603050405020304" charset="0"/>
                <a:cs typeface="Times New Roman" panose="02020603050405020304" charset="0"/>
              </a:rPr>
              <a:t>ł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asn</a:t>
            </a:r>
            <a:r>
              <a:rPr lang="en-US" altLang="en-US" sz="2600" b="1">
                <a:latin typeface="Times New Roman" panose="02020603050405020304" charset="0"/>
                <a:cs typeface="Times New Roman" panose="02020603050405020304" charset="0"/>
              </a:rPr>
              <a:t>ą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 medytacj</a:t>
            </a:r>
            <a:r>
              <a:rPr lang="en-US" altLang="en-US" sz="2600" b="1">
                <a:latin typeface="Times New Roman" panose="02020603050405020304" charset="0"/>
                <a:cs typeface="Times New Roman" panose="02020603050405020304" charset="0"/>
              </a:rPr>
              <a:t>ę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, nie znam czasu trwania medytacji wi</a:t>
            </a:r>
            <a:r>
              <a:rPr lang="en-US" altLang="en-US" sz="2600" b="1">
                <a:latin typeface="Times New Roman" panose="02020603050405020304" charset="0"/>
                <a:cs typeface="Times New Roman" panose="02020603050405020304" charset="0"/>
              </a:rPr>
              <a:t>ę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c nie ma ustawionego automatu.</a:t>
            </a:r>
            <a:endParaRPr lang="en-US" altLang="pl-PL" sz="2600" b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80000"/>
              </a:lnSpc>
            </a:pP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 Po uko</a:t>
            </a:r>
            <a:r>
              <a:rPr lang="en-US" altLang="en-US" sz="2600" b="1">
                <a:latin typeface="Times New Roman" panose="02020603050405020304" charset="0"/>
                <a:cs typeface="Times New Roman" panose="02020603050405020304" charset="0"/>
              </a:rPr>
              <a:t>ń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czeniu medytacji trzeba klikn</a:t>
            </a:r>
            <a:r>
              <a:rPr lang="en-US" altLang="en-US" sz="2600" b="1">
                <a:latin typeface="Times New Roman" panose="02020603050405020304" charset="0"/>
                <a:cs typeface="Times New Roman" panose="02020603050405020304" charset="0"/>
              </a:rPr>
              <a:t>ąć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 aby wej</a:t>
            </a:r>
            <a:r>
              <a:rPr lang="en-US" altLang="en-US" sz="2600" b="1">
                <a:latin typeface="Times New Roman" panose="02020603050405020304" charset="0"/>
                <a:cs typeface="Times New Roman" panose="02020603050405020304" charset="0"/>
              </a:rPr>
              <a:t>ść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 w tryb automatyczny przewijania 13 slajd</a:t>
            </a:r>
            <a:r>
              <a:rPr lang="en-US" altLang="en-US" sz="2600" b="1">
                <a:latin typeface="Times New Roman" panose="02020603050405020304" charset="0"/>
                <a:cs typeface="Times New Roman" panose="02020603050405020304" charset="0"/>
              </a:rPr>
              <a:t>ó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w. I tak w ka</a:t>
            </a:r>
            <a:r>
              <a:rPr lang="en-US" altLang="en-US" sz="2600" b="1">
                <a:latin typeface="Times New Roman" panose="02020603050405020304" charset="0"/>
                <a:cs typeface="Times New Roman" panose="02020603050405020304" charset="0"/>
              </a:rPr>
              <a:t>ż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dej nast</a:t>
            </a:r>
            <a:r>
              <a:rPr lang="en-US" altLang="en-US" sz="2600" b="1">
                <a:latin typeface="Times New Roman" panose="02020603050405020304" charset="0"/>
                <a:cs typeface="Times New Roman" panose="02020603050405020304" charset="0"/>
              </a:rPr>
              <a:t>ę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pnej dziesi</a:t>
            </a:r>
            <a:r>
              <a:rPr lang="en-US" altLang="en-US" sz="2600" b="1">
                <a:latin typeface="Times New Roman" panose="02020603050405020304" charset="0"/>
                <a:cs typeface="Times New Roman" panose="02020603050405020304" charset="0"/>
              </a:rPr>
              <a:t>ą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tce.</a:t>
            </a:r>
            <a:endParaRPr lang="en-US" altLang="pl-PL" sz="2600" b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80000"/>
              </a:lnSpc>
            </a:pP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Wyj</a:t>
            </a:r>
            <a:r>
              <a:rPr lang="en-US" altLang="en-US" sz="2600" b="1">
                <a:latin typeface="Times New Roman" panose="02020603050405020304" charset="0"/>
                <a:cs typeface="Times New Roman" panose="02020603050405020304" charset="0"/>
              </a:rPr>
              <a:t>ś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cie z pokazu slajd</a:t>
            </a:r>
            <a:r>
              <a:rPr lang="en-US" altLang="en-US" sz="2600" b="1">
                <a:latin typeface="Times New Roman" panose="02020603050405020304" charset="0"/>
                <a:cs typeface="Times New Roman" panose="02020603050405020304" charset="0"/>
              </a:rPr>
              <a:t>ó</a:t>
            </a:r>
            <a:r>
              <a:rPr lang="en-US" altLang="pl-PL" sz="2600" b="1">
                <a:latin typeface="Times New Roman" panose="02020603050405020304" charset="0"/>
                <a:cs typeface="Times New Roman" panose="02020603050405020304" charset="0"/>
              </a:rPr>
              <a:t>w - klawisz Esc.</a:t>
            </a:r>
            <a:endParaRPr lang="en-US" altLang="pl-PL" sz="2600" b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80000"/>
              </a:lnSpc>
            </a:pPr>
            <a:r>
              <a:rPr lang="pl-PL" altLang="en-US" sz="2600" b="1">
                <a:latin typeface="Times New Roman" panose="02020603050405020304" charset="0"/>
                <a:cs typeface="Times New Roman" panose="02020603050405020304" charset="0"/>
              </a:rPr>
              <a:t>cztery końcowe slajdy także są bez automatu</a:t>
            </a:r>
            <a:endParaRPr lang="pl-PL" altLang="en-US" sz="2600" b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80000"/>
              </a:lnSpc>
            </a:pPr>
            <a:r>
              <a:rPr lang="pl-PL" altLang="en-US" sz="2600" b="1">
                <a:latin typeface="Times New Roman" panose="02020603050405020304" charset="0"/>
                <a:cs typeface="Times New Roman" panose="02020603050405020304" charset="0"/>
              </a:rPr>
              <a:t>modlitwy z pierwszych dwuch slajdów odmawiamy zamiennie w zależności którą część Nowenny odmawiamy.</a:t>
            </a:r>
            <a:endParaRPr lang="pl-PL" altLang="en-US" sz="2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91465"/>
            <a:ext cx="10515600" cy="5701665"/>
          </a:xfrm>
        </p:spPr>
        <p:txBody>
          <a:bodyPr>
            <a:normAutofit/>
          </a:bodyPr>
          <a:p>
            <a:pPr algn="l">
              <a:lnSpc>
                <a:spcPct val="110000"/>
              </a:lnSpc>
            </a:pPr>
            <a:r>
              <a:rPr lang="pl-PL" altLang="en-US" sz="3555" b="1">
                <a:latin typeface="Times New Roman" panose="02020603050405020304" charset="0"/>
                <a:cs typeface="Times New Roman" panose="02020603050405020304" charset="0"/>
              </a:rPr>
              <a:t>Korzystanie ze wszystkich czterech części prezentacji</a:t>
            </a:r>
            <a:br>
              <a:rPr lang="pl-PL" altLang="en-US" sz="3555" b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pl-PL" altLang="en-US" sz="3555" b="1">
                <a:latin typeface="Times New Roman" panose="02020603050405020304" charset="0"/>
                <a:cs typeface="Times New Roman" panose="02020603050405020304" charset="0"/>
              </a:rPr>
              <a:t>„Nowenna Pompejańska” jest całkowicie darmowe.</a:t>
            </a:r>
            <a:br>
              <a:rPr lang="pl-PL" altLang="en-US" sz="3555" b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pl-PL" altLang="en-US" sz="3555" b="1">
                <a:latin typeface="Times New Roman" panose="02020603050405020304" charset="0"/>
                <a:cs typeface="Times New Roman" panose="02020603050405020304" charset="0"/>
              </a:rPr>
              <a:t>Proszę jedynie o modlitę;</a:t>
            </a:r>
            <a:br>
              <a:rPr lang="pl-PL" altLang="en-US" sz="3555" b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pl-PL" altLang="en-US" sz="3555" b="1">
                <a:latin typeface="Times New Roman" panose="02020603050405020304" charset="0"/>
                <a:cs typeface="Times New Roman" panose="02020603050405020304" charset="0"/>
              </a:rPr>
              <a:t>- za mnie i za moją rodzinę,</a:t>
            </a:r>
            <a:br>
              <a:rPr lang="pl-PL" altLang="en-US" sz="3555" b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pl-PL" altLang="en-US" sz="3555" b="1">
                <a:latin typeface="Times New Roman" panose="02020603050405020304" charset="0"/>
                <a:cs typeface="Times New Roman" panose="02020603050405020304" charset="0"/>
              </a:rPr>
              <a:t>- za zmarłych z mojej rodziny,</a:t>
            </a:r>
            <a:br>
              <a:rPr lang="pl-PL" altLang="en-US" sz="3555" b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pl-PL" altLang="en-US" sz="3555" b="1">
                <a:latin typeface="Times New Roman" panose="02020603050405020304" charset="0"/>
                <a:cs typeface="Times New Roman" panose="02020603050405020304" charset="0"/>
              </a:rPr>
              <a:t>- za Polskę Ojczyznę naszą,</a:t>
            </a:r>
            <a:br>
              <a:rPr lang="pl-PL" altLang="en-US" sz="3555" b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pl-PL" altLang="en-US" sz="3555" b="1">
                <a:latin typeface="Times New Roman" panose="02020603050405020304" charset="0"/>
                <a:cs typeface="Times New Roman" panose="02020603050405020304" charset="0"/>
              </a:rPr>
              <a:t>- o pokój na świecie,</a:t>
            </a:r>
            <a:br>
              <a:rPr lang="pl-PL" altLang="en-US" sz="3555" b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pl-PL" altLang="en-US" sz="3555" b="1">
                <a:latin typeface="Times New Roman" panose="02020603050405020304" charset="0"/>
                <a:cs typeface="Times New Roman" panose="02020603050405020304" charset="0"/>
              </a:rPr>
              <a:t>- za grzeszników,</a:t>
            </a:r>
            <a:br>
              <a:rPr lang="pl-PL" altLang="en-US" sz="3555" b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pl-PL" altLang="en-US" sz="3555" b="1">
                <a:latin typeface="Times New Roman" panose="02020603050405020304" charset="0"/>
                <a:cs typeface="Times New Roman" panose="02020603050405020304" charset="0"/>
              </a:rPr>
              <a:t>- za duszę w czyśćcu cierpiące.</a:t>
            </a:r>
            <a:endParaRPr lang="pl-PL" altLang="en-US"/>
          </a:p>
        </p:txBody>
      </p:sp>
      <p:sp>
        <p:nvSpPr>
          <p:cNvPr id="4" name="Pole tekstowe 3"/>
          <p:cNvSpPr txBox="1"/>
          <p:nvPr/>
        </p:nvSpPr>
        <p:spPr>
          <a:xfrm>
            <a:off x="8388350" y="5770245"/>
            <a:ext cx="3210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Marian Kurtycz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25" name="Symbol zastępczy zawartości 24" descr="20080406172733613_1_original"/>
          <p:cNvPicPr>
            <a:picLocks noChangeAspect="1"/>
          </p:cNvPicPr>
          <p:nvPr>
            <p:ph idx="1"/>
          </p:nvPr>
        </p:nvPicPr>
        <p:blipFill>
          <a:blip r:embed="rId1"/>
          <a:srcRect l="10363" t="8607" r="16249" b="4144"/>
          <a:stretch>
            <a:fillRect/>
          </a:stretch>
        </p:blipFill>
        <p:spPr>
          <a:xfrm flipH="1">
            <a:off x="3090545" y="-5715"/>
            <a:ext cx="9187815" cy="6964680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51460" y="-79375"/>
            <a:ext cx="3058160" cy="7022465"/>
            <a:chOff x="396" y="-125"/>
            <a:chExt cx="4816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410"/>
              <a:ext cx="3633" cy="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677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52095" y="0"/>
            <a:ext cx="5828665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Zmartwychwstanie Pana Jezusa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 rot="16200000">
            <a:off x="-187325" y="3305810"/>
            <a:ext cx="662178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700" b="1" spc="-5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U</a:t>
            </a:r>
            <a:r>
              <a:rPr sz="2700" b="1" spc="-5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kazał się </a:t>
            </a:r>
            <a:r>
              <a:rPr lang="pl-PL" sz="2700" b="1" spc="-5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też uczniom</a:t>
            </a:r>
            <a:r>
              <a:rPr sz="2700" b="1" spc="-5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 </a:t>
            </a:r>
            <a:r>
              <a:rPr lang="pl-PL" sz="2700" b="1" spc="-5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w</a:t>
            </a:r>
            <a:r>
              <a:rPr sz="2700" b="1" spc="-5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 drodze</a:t>
            </a:r>
            <a:r>
              <a:rPr lang="pl-PL" sz="2700" b="1" spc="-5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 do Emaus</a:t>
            </a:r>
            <a:r>
              <a:rPr sz="2700" b="1" spc="-5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.</a:t>
            </a:r>
            <a:endParaRPr lang="pl-PL" altLang="en-US" sz="2700" b="1" spc="-50">
              <a:solidFill>
                <a:srgbClr val="000000"/>
              </a:solidFill>
              <a:uFillTx/>
              <a:latin typeface="Times New Roman" panose="02020603050405020304" charset="0"/>
              <a:ea typeface="Tahoma" panose="020B0604030504040204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221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Prostokąt 20"/>
          <p:cNvSpPr/>
          <p:nvPr/>
        </p:nvSpPr>
        <p:spPr>
          <a:xfrm>
            <a:off x="-38100" y="0"/>
            <a:ext cx="2896870" cy="7022465"/>
          </a:xfrm>
          <a:prstGeom prst="rect">
            <a:avLst/>
          </a:prstGeom>
          <a:gradFill>
            <a:gsLst>
              <a:gs pos="100000">
                <a:srgbClr val="FFD700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11160125" y="6120130"/>
            <a:ext cx="81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71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23" name="Symbol zastępczy zawartości 22" descr="Jezus-pokój-wam"/>
          <p:cNvPicPr>
            <a:picLocks noChangeAspect="1"/>
          </p:cNvPicPr>
          <p:nvPr>
            <p:ph idx="1"/>
          </p:nvPr>
        </p:nvPicPr>
        <p:blipFill>
          <a:blip r:embed="rId1"/>
          <a:srcRect l="9214"/>
          <a:stretch>
            <a:fillRect/>
          </a:stretch>
        </p:blipFill>
        <p:spPr>
          <a:xfrm flipH="1">
            <a:off x="3272155" y="-5715"/>
            <a:ext cx="8972550" cy="7016750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186055" y="-79375"/>
            <a:ext cx="3291205" cy="7022465"/>
            <a:chOff x="396" y="-125"/>
            <a:chExt cx="5183" cy="11059"/>
          </a:xfrm>
        </p:grpSpPr>
        <p:sp>
          <p:nvSpPr>
            <p:cNvPr id="6" name="Pole tekstowe 5"/>
            <p:cNvSpPr txBox="1"/>
            <p:nvPr/>
          </p:nvSpPr>
          <p:spPr>
            <a:xfrm>
              <a:off x="471" y="2826"/>
              <a:ext cx="363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71" y="3476"/>
              <a:ext cx="3634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71" y="4017"/>
              <a:ext cx="3634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71" y="4895"/>
              <a:ext cx="3634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71" y="5481"/>
              <a:ext cx="3633" cy="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1" y="6136"/>
              <a:ext cx="3633" cy="656"/>
            </a:xfrm>
            <a:prstGeom prst="rect">
              <a:avLst/>
            </a:prstGeom>
            <a:solidFill>
              <a:srgbClr val="F6FC14"/>
            </a:solidFill>
          </p:spPr>
          <p:txBody>
            <a:bodyPr wrap="square" rtlCol="0">
              <a:noAutofit/>
            </a:bodyPr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>
                <a:lnSpc>
                  <a:spcPct val="30000"/>
                </a:lnSpc>
              </a:pPr>
              <a:endParaRPr lang="pl-PL" altLang="en-US" b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>
                <a:lnSpc>
                  <a:spcPct val="3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442" y="1985"/>
              <a:ext cx="3634" cy="7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  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Zdrowaś Maryjo ...</a:t>
              </a:r>
              <a:endParaRPr lang="pl-PL" altLang="en-US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48" y="1148"/>
              <a:ext cx="363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Ojcze nasz ...</a:t>
              </a:r>
              <a:endParaRPr lang="pl-PL" alt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71" y="9167"/>
              <a:ext cx="25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Chwała Ojcu...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71" y="9681"/>
              <a:ext cx="2561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</a:rPr>
                <a:t>O mój Jezu ...</a:t>
              </a:r>
              <a:endParaRPr lang="pl-PL" altLang="en-US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71" y="6983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8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1" y="7708"/>
              <a:ext cx="3633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9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96" y="8458"/>
              <a:ext cx="4009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>
                <a:lnSpc>
                  <a:spcPct val="70000"/>
                </a:lnSpc>
              </a:pP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   Zdrowaś 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Maryjo</a:t>
              </a:r>
              <a:r>
                <a:rPr lang="pl-PL" altLang="en-US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</a:t>
              </a:r>
              <a:endParaRPr lang="pl-PL" alt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5" y="-125"/>
              <a:ext cx="1044" cy="110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l-PL" altLang="en-US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52095" y="0"/>
            <a:ext cx="5828665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pl-PL" altLang="en-US" sz="3200" b="1">
                <a:latin typeface="Times New Roman" panose="02020603050405020304" charset="0"/>
                <a:cs typeface="Times New Roman" panose="02020603050405020304" charset="0"/>
              </a:rPr>
              <a:t>Zmartwychwstanie Pana Jezusa</a:t>
            </a:r>
            <a:endParaRPr lang="pl-PL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 rot="16200000">
            <a:off x="-76200" y="3317240"/>
            <a:ext cx="6445885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St</a:t>
            </a:r>
            <a:r>
              <a:rPr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aną</a:t>
            </a:r>
            <a:r>
              <a:rPr lang="pl-PL"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ł Jezus</a:t>
            </a:r>
            <a:r>
              <a:rPr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 </a:t>
            </a:r>
            <a:r>
              <a:rPr lang="pl-PL"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w Wieczerniku</a:t>
            </a:r>
            <a:r>
              <a:rPr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 </a:t>
            </a:r>
            <a:r>
              <a:rPr lang="pl-PL"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mimo drzwi zamkniętych</a:t>
            </a:r>
            <a:r>
              <a:rPr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 i rzekł do </a:t>
            </a:r>
            <a:r>
              <a:rPr lang="pl-PL"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uczniów</a:t>
            </a:r>
            <a:r>
              <a:rPr sz="2700" b="1" spc="-100">
                <a:solidFill>
                  <a:srgbClr val="000000"/>
                </a:solidFill>
                <a:uFillTx/>
                <a:latin typeface="Times New Roman" panose="02020603050405020304" charset="0"/>
                <a:ea typeface="Tahoma" panose="020B0604030504040204"/>
                <a:cs typeface="Times New Roman" panose="02020603050405020304" charset="0"/>
                <a:sym typeface="+mn-ea"/>
              </a:rPr>
              <a:t>: Pokój wam! </a:t>
            </a:r>
            <a:endParaRPr lang="pl-PL" altLang="en-US" sz="2700" b="1" spc="-100">
              <a:solidFill>
                <a:srgbClr val="000000"/>
              </a:solidFill>
              <a:uFillTx/>
              <a:latin typeface="Times New Roman" panose="02020603050405020304" charset="0"/>
              <a:ea typeface="Tahoma" panose="020B0604030504040204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160125" y="6120130"/>
            <a:ext cx="98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 sz="32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222</a:t>
            </a:r>
            <a:endParaRPr lang="pl-PL" altLang="en-US" sz="32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0"/>
    </mc:Choice>
    <mc:Fallback>
      <p:transition spd="slow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26982</Words>
  <Application>WPS Presentation</Application>
  <PresentationFormat>Widescreen</PresentationFormat>
  <Paragraphs>2324</Paragraphs>
  <Slides>74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74</vt:i4>
      </vt:variant>
    </vt:vector>
  </HeadingPairs>
  <TitlesOfParts>
    <vt:vector size="88" baseType="lpstr">
      <vt:lpstr>Arial</vt:lpstr>
      <vt:lpstr>SimSun</vt:lpstr>
      <vt:lpstr>Wingdings</vt:lpstr>
      <vt:lpstr>Segoe UI Black</vt:lpstr>
      <vt:lpstr>Times New Roman</vt:lpstr>
      <vt:lpstr>Tahoma</vt:lpstr>
      <vt:lpstr>Calibri</vt:lpstr>
      <vt:lpstr>Microsoft YaHei</vt:lpstr>
      <vt:lpstr>Arial Unicode MS</vt:lpstr>
      <vt:lpstr>Calibri Light</vt:lpstr>
      <vt:lpstr>Mulish-regular</vt:lpstr>
      <vt:lpstr>Liberation Mono</vt:lpstr>
      <vt:lpstr>Open Sans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Na zakończenie części błagalnej Nowenny odmawiamy</vt:lpstr>
      <vt:lpstr>PowerPoint 演示文稿</vt:lpstr>
      <vt:lpstr>PowerPoint 演示文稿</vt:lpstr>
      <vt:lpstr>Korzystanie ze wszystkich czterech części prezentacji „Nowenna Pompejańska” jest całkowicie darmowe. Proszę jedynie o modlitę; - za mnie i za moją rodzinę, - za zmarłych z mojej rodziny, - za Polskę Ojczyznę naszą, - o pokój na świecie, - za grzeszników, - za duszę w czyśćcu cierpiące.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anna kurtycz</cp:lastModifiedBy>
  <cp:revision>7</cp:revision>
  <dcterms:created xsi:type="dcterms:W3CDTF">2025-07-10T10:04:00Z</dcterms:created>
  <dcterms:modified xsi:type="dcterms:W3CDTF">2025-07-10T18:53:01Z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F721B30B809D433CA35C202C5BF3E69F_11</vt:lpwstr>
  </property>
  <property fmtid="{D5CDD505-2E9C-101B-9397-08002B2CF9AE}" pid="3" name="KSOProductBuildVer">
    <vt:lpwstr>1045-12.2.0.21931</vt:lpwstr>
  </property>
</Properties>
</file>